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27" r:id="rId34"/>
    <p:sldId id="328" r:id="rId35"/>
    <p:sldId id="329" r:id="rId36"/>
    <p:sldId id="330" r:id="rId37"/>
    <p:sldId id="331" r:id="rId38"/>
    <p:sldId id="292" r:id="rId39"/>
    <p:sldId id="293" r:id="rId40"/>
    <p:sldId id="349" r:id="rId41"/>
    <p:sldId id="350" r:id="rId42"/>
    <p:sldId id="295" r:id="rId43"/>
    <p:sldId id="296" r:id="rId44"/>
    <p:sldId id="305" r:id="rId45"/>
    <p:sldId id="297" r:id="rId46"/>
    <p:sldId id="299" r:id="rId47"/>
    <p:sldId id="300" r:id="rId48"/>
    <p:sldId id="301" r:id="rId49"/>
    <p:sldId id="302" r:id="rId50"/>
    <p:sldId id="303" r:id="rId51"/>
    <p:sldId id="304" r:id="rId52"/>
    <p:sldId id="306" r:id="rId53"/>
    <p:sldId id="314" r:id="rId54"/>
    <p:sldId id="315" r:id="rId55"/>
    <p:sldId id="307" r:id="rId56"/>
    <p:sldId id="308" r:id="rId57"/>
    <p:sldId id="311" r:id="rId58"/>
    <p:sldId id="312" r:id="rId59"/>
    <p:sldId id="313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32" r:id="rId72"/>
    <p:sldId id="333" r:id="rId73"/>
    <p:sldId id="335" r:id="rId74"/>
    <p:sldId id="334" r:id="rId75"/>
    <p:sldId id="351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B0AE8-E18A-4352-8416-BB9C1D5B08BA}" v="453" dt="2021-07-22T16:01:35.232"/>
    <p1510:client id="{68E1DBE4-1765-4087-9745-5BE4809E7415}" v="5514" dt="2021-07-23T18:04:05.443"/>
    <p1510:client id="{81691DBE-4113-4E1E-9235-52B36565CEF5}" v="91" dt="2021-07-22T11:13:12.230"/>
    <p1510:client id="{82D5D6B2-0990-4DFD-8630-97BF20872DE4}" v="2" dt="2021-08-10T07:17:02.397"/>
    <p1510:client id="{863C6566-D3E3-4A09-918A-E1FE426B04EC}" v="1613" dt="2021-07-22T10:31:15.417"/>
    <p1510:client id="{9087471F-75D5-4983-953D-2D0B983E7D9D}" v="4" dt="2021-07-22T10:32:28.217"/>
    <p1510:client id="{D54566B3-1A6B-4596-9FB9-E105F62104DF}" v="32" dt="2021-08-12T04:49:03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도현" userId="2ed1ef2876d933b1" providerId="Windows Live" clId="Web-{68E1DBE4-1765-4087-9745-5BE4809E7415}"/>
    <pc:docChg chg="addSld delSld modSld">
      <pc:chgData name="신 도현" userId="2ed1ef2876d933b1" providerId="Windows Live" clId="Web-{68E1DBE4-1765-4087-9745-5BE4809E7415}" dt="2021-07-23T18:04:05.443" v="3486" actId="1076"/>
      <pc:docMkLst>
        <pc:docMk/>
      </pc:docMkLst>
      <pc:sldChg chg="delSp modSp">
        <pc:chgData name="신 도현" userId="2ed1ef2876d933b1" providerId="Windows Live" clId="Web-{68E1DBE4-1765-4087-9745-5BE4809E7415}" dt="2021-07-23T14:19:26.136" v="11"/>
        <pc:sldMkLst>
          <pc:docMk/>
          <pc:sldMk cId="2281505941" sldId="289"/>
        </pc:sldMkLst>
        <pc:spChg chg="del mod">
          <ac:chgData name="신 도현" userId="2ed1ef2876d933b1" providerId="Windows Live" clId="Web-{68E1DBE4-1765-4087-9745-5BE4809E7415}" dt="2021-07-23T14:19:26.136" v="11"/>
          <ac:spMkLst>
            <pc:docMk/>
            <pc:sldMk cId="2281505941" sldId="289"/>
            <ac:spMk id="2" creationId="{8B591832-9E79-4955-8AE4-A41F00FA926D}"/>
          </ac:spMkLst>
        </pc:spChg>
      </pc:sldChg>
      <pc:sldChg chg="addSp delSp modSp add replId">
        <pc:chgData name="신 도현" userId="2ed1ef2876d933b1" providerId="Windows Live" clId="Web-{68E1DBE4-1765-4087-9745-5BE4809E7415}" dt="2021-07-23T14:28:55.584" v="247" actId="20577"/>
        <pc:sldMkLst>
          <pc:docMk/>
          <pc:sldMk cId="3935749604" sldId="327"/>
        </pc:sldMkLst>
        <pc:spChg chg="mod">
          <ac:chgData name="신 도현" userId="2ed1ef2876d933b1" providerId="Windows Live" clId="Web-{68E1DBE4-1765-4087-9745-5BE4809E7415}" dt="2021-07-23T14:28:55.584" v="247" actId="20577"/>
          <ac:spMkLst>
            <pc:docMk/>
            <pc:sldMk cId="3935749604" sldId="327"/>
            <ac:spMk id="8" creationId="{FB7B9D10-4DB2-4E89-98CD-B6EFD45DEAF6}"/>
          </ac:spMkLst>
        </pc:spChg>
        <pc:spChg chg="add del">
          <ac:chgData name="신 도현" userId="2ed1ef2876d933b1" providerId="Windows Live" clId="Web-{68E1DBE4-1765-4087-9745-5BE4809E7415}" dt="2021-07-23T14:20:54.904" v="110"/>
          <ac:spMkLst>
            <pc:docMk/>
            <pc:sldMk cId="3935749604" sldId="327"/>
            <ac:spMk id="9" creationId="{F0F8597F-712E-4487-9E02-05240FB8D28A}"/>
          </ac:spMkLst>
        </pc:spChg>
        <pc:spChg chg="mod">
          <ac:chgData name="신 도현" userId="2ed1ef2876d933b1" providerId="Windows Live" clId="Web-{68E1DBE4-1765-4087-9745-5BE4809E7415}" dt="2021-07-23T14:28:46.272" v="237" actId="1076"/>
          <ac:spMkLst>
            <pc:docMk/>
            <pc:sldMk cId="3935749604" sldId="327"/>
            <ac:spMk id="13" creationId="{BDFC1881-1C19-4801-A974-7F2590E4957C}"/>
          </ac:spMkLst>
        </pc:spChg>
        <pc:picChg chg="add del mod ord">
          <ac:chgData name="신 도현" userId="2ed1ef2876d933b1" providerId="Windows Live" clId="Web-{68E1DBE4-1765-4087-9745-5BE4809E7415}" dt="2021-07-23T14:28:34.178" v="231"/>
          <ac:picMkLst>
            <pc:docMk/>
            <pc:sldMk cId="3935749604" sldId="327"/>
            <ac:picMk id="2" creationId="{FD144302-06B0-4A32-9864-F828E610B19B}"/>
          </ac:picMkLst>
        </pc:picChg>
        <pc:picChg chg="add mod ord">
          <ac:chgData name="신 도현" userId="2ed1ef2876d933b1" providerId="Windows Live" clId="Web-{68E1DBE4-1765-4087-9745-5BE4809E7415}" dt="2021-07-23T14:28:44.147" v="236" actId="1076"/>
          <ac:picMkLst>
            <pc:docMk/>
            <pc:sldMk cId="3935749604" sldId="327"/>
            <ac:picMk id="3" creationId="{DE2CE47E-AFDD-4002-BAB0-77D2BEB52F85}"/>
          </ac:picMkLst>
        </pc:picChg>
        <pc:picChg chg="del">
          <ac:chgData name="신 도현" userId="2ed1ef2876d933b1" providerId="Windows Live" clId="Web-{68E1DBE4-1765-4087-9745-5BE4809E7415}" dt="2021-07-23T14:19:14.339" v="6"/>
          <ac:picMkLst>
            <pc:docMk/>
            <pc:sldMk cId="3935749604" sldId="327"/>
            <ac:picMk id="4" creationId="{6F1CC4DA-F1FC-4D3D-B2B6-6903FC4B46DA}"/>
          </ac:picMkLst>
        </pc:picChg>
      </pc:sldChg>
      <pc:sldChg chg="addSp delSp modSp add replId">
        <pc:chgData name="신 도현" userId="2ed1ef2876d933b1" providerId="Windows Live" clId="Web-{68E1DBE4-1765-4087-9745-5BE4809E7415}" dt="2021-07-23T14:33:29.185" v="386" actId="20577"/>
        <pc:sldMkLst>
          <pc:docMk/>
          <pc:sldMk cId="1766734339" sldId="328"/>
        </pc:sldMkLst>
        <pc:spChg chg="mod">
          <ac:chgData name="신 도현" userId="2ed1ef2876d933b1" providerId="Windows Live" clId="Web-{68E1DBE4-1765-4087-9745-5BE4809E7415}" dt="2021-07-23T14:33:29.185" v="386" actId="20577"/>
          <ac:spMkLst>
            <pc:docMk/>
            <pc:sldMk cId="1766734339" sldId="328"/>
            <ac:spMk id="8" creationId="{FB7B9D10-4DB2-4E89-98CD-B6EFD45DEAF6}"/>
          </ac:spMkLst>
        </pc:spChg>
        <pc:spChg chg="add mod">
          <ac:chgData name="신 도현" userId="2ed1ef2876d933b1" providerId="Windows Live" clId="Web-{68E1DBE4-1765-4087-9745-5BE4809E7415}" dt="2021-07-23T14:31:50.197" v="327" actId="14100"/>
          <ac:spMkLst>
            <pc:docMk/>
            <pc:sldMk cId="1766734339" sldId="328"/>
            <ac:spMk id="9" creationId="{BB0085BC-8E41-4E49-A4E5-53AB6845E416}"/>
          </ac:spMkLst>
        </pc:spChg>
        <pc:spChg chg="mod">
          <ac:chgData name="신 도현" userId="2ed1ef2876d933b1" providerId="Windows Live" clId="Web-{68E1DBE4-1765-4087-9745-5BE4809E7415}" dt="2021-07-23T14:31:39.697" v="322" actId="14100"/>
          <ac:spMkLst>
            <pc:docMk/>
            <pc:sldMk cId="1766734339" sldId="328"/>
            <ac:spMk id="13" creationId="{BDFC1881-1C19-4801-A974-7F2590E4957C}"/>
          </ac:spMkLst>
        </pc:spChg>
        <pc:picChg chg="add mod ord">
          <ac:chgData name="신 도현" userId="2ed1ef2876d933b1" providerId="Windows Live" clId="Web-{68E1DBE4-1765-4087-9745-5BE4809E7415}" dt="2021-07-23T14:30:39.102" v="256"/>
          <ac:picMkLst>
            <pc:docMk/>
            <pc:sldMk cId="1766734339" sldId="328"/>
            <ac:picMk id="2" creationId="{2E9DF6FD-F525-4480-836E-174700EB96E0}"/>
          </ac:picMkLst>
        </pc:picChg>
        <pc:picChg chg="del">
          <ac:chgData name="신 도현" userId="2ed1ef2876d933b1" providerId="Windows Live" clId="Web-{68E1DBE4-1765-4087-9745-5BE4809E7415}" dt="2021-07-23T14:29:01.913" v="249"/>
          <ac:picMkLst>
            <pc:docMk/>
            <pc:sldMk cId="1766734339" sldId="328"/>
            <ac:picMk id="3" creationId="{DE2CE47E-AFDD-4002-BAB0-77D2BEB52F85}"/>
          </ac:picMkLst>
        </pc:picChg>
      </pc:sldChg>
      <pc:sldChg chg="addSp delSp modSp add replId">
        <pc:chgData name="신 도현" userId="2ed1ef2876d933b1" providerId="Windows Live" clId="Web-{68E1DBE4-1765-4087-9745-5BE4809E7415}" dt="2021-07-23T14:34:17.030" v="435" actId="1076"/>
        <pc:sldMkLst>
          <pc:docMk/>
          <pc:sldMk cId="1820677768" sldId="329"/>
        </pc:sldMkLst>
        <pc:spChg chg="mod">
          <ac:chgData name="신 도현" userId="2ed1ef2876d933b1" providerId="Windows Live" clId="Web-{68E1DBE4-1765-4087-9745-5BE4809E7415}" dt="2021-07-23T14:34:17.030" v="435" actId="1076"/>
          <ac:spMkLst>
            <pc:docMk/>
            <pc:sldMk cId="1820677768" sldId="329"/>
            <ac:spMk id="8" creationId="{FB7B9D10-4DB2-4E89-98CD-B6EFD45DEAF6}"/>
          </ac:spMkLst>
        </pc:spChg>
        <pc:spChg chg="mod">
          <ac:chgData name="신 도현" userId="2ed1ef2876d933b1" providerId="Windows Live" clId="Web-{68E1DBE4-1765-4087-9745-5BE4809E7415}" dt="2021-07-23T14:33:59.217" v="396" actId="1076"/>
          <ac:spMkLst>
            <pc:docMk/>
            <pc:sldMk cId="1820677768" sldId="329"/>
            <ac:spMk id="9" creationId="{BB0085BC-8E41-4E49-A4E5-53AB6845E416}"/>
          </ac:spMkLst>
        </pc:spChg>
        <pc:spChg chg="del">
          <ac:chgData name="신 도현" userId="2ed1ef2876d933b1" providerId="Windows Live" clId="Web-{68E1DBE4-1765-4087-9745-5BE4809E7415}" dt="2021-07-23T14:34:00.311" v="397"/>
          <ac:spMkLst>
            <pc:docMk/>
            <pc:sldMk cId="1820677768" sldId="329"/>
            <ac:spMk id="13" creationId="{BDFC1881-1C19-4801-A974-7F2590E4957C}"/>
          </ac:spMkLst>
        </pc:spChg>
        <pc:picChg chg="del">
          <ac:chgData name="신 도현" userId="2ed1ef2876d933b1" providerId="Windows Live" clId="Web-{68E1DBE4-1765-4087-9745-5BE4809E7415}" dt="2021-07-23T14:33:43.420" v="388"/>
          <ac:picMkLst>
            <pc:docMk/>
            <pc:sldMk cId="1820677768" sldId="329"/>
            <ac:picMk id="2" creationId="{2E9DF6FD-F525-4480-836E-174700EB96E0}"/>
          </ac:picMkLst>
        </pc:picChg>
        <pc:picChg chg="add mod ord">
          <ac:chgData name="신 도현" userId="2ed1ef2876d933b1" providerId="Windows Live" clId="Web-{68E1DBE4-1765-4087-9745-5BE4809E7415}" dt="2021-07-23T14:33:55.717" v="395" actId="1076"/>
          <ac:picMkLst>
            <pc:docMk/>
            <pc:sldMk cId="1820677768" sldId="329"/>
            <ac:picMk id="3" creationId="{0B452E63-B7E9-4C79-BB64-651DD8C8CC89}"/>
          </ac:picMkLst>
        </pc:picChg>
      </pc:sldChg>
      <pc:sldChg chg="addSp delSp modSp add replId">
        <pc:chgData name="신 도현" userId="2ed1ef2876d933b1" providerId="Windows Live" clId="Web-{68E1DBE4-1765-4087-9745-5BE4809E7415}" dt="2021-07-23T14:35:43.531" v="504" actId="14100"/>
        <pc:sldMkLst>
          <pc:docMk/>
          <pc:sldMk cId="4203779249" sldId="330"/>
        </pc:sldMkLst>
        <pc:spChg chg="mod">
          <ac:chgData name="신 도현" userId="2ed1ef2876d933b1" providerId="Windows Live" clId="Web-{68E1DBE4-1765-4087-9745-5BE4809E7415}" dt="2021-07-23T14:35:31.547" v="498" actId="1076"/>
          <ac:spMkLst>
            <pc:docMk/>
            <pc:sldMk cId="4203779249" sldId="330"/>
            <ac:spMk id="8" creationId="{FB7B9D10-4DB2-4E89-98CD-B6EFD45DEAF6}"/>
          </ac:spMkLst>
        </pc:spChg>
        <pc:spChg chg="mod">
          <ac:chgData name="신 도현" userId="2ed1ef2876d933b1" providerId="Windows Live" clId="Web-{68E1DBE4-1765-4087-9745-5BE4809E7415}" dt="2021-07-23T14:35:37.922" v="501" actId="14100"/>
          <ac:spMkLst>
            <pc:docMk/>
            <pc:sldMk cId="4203779249" sldId="330"/>
            <ac:spMk id="9" creationId="{BB0085BC-8E41-4E49-A4E5-53AB6845E416}"/>
          </ac:spMkLst>
        </pc:spChg>
        <pc:spChg chg="add mod">
          <ac:chgData name="신 도현" userId="2ed1ef2876d933b1" providerId="Windows Live" clId="Web-{68E1DBE4-1765-4087-9745-5BE4809E7415}" dt="2021-07-23T14:35:43.531" v="504" actId="14100"/>
          <ac:spMkLst>
            <pc:docMk/>
            <pc:sldMk cId="4203779249" sldId="330"/>
            <ac:spMk id="11" creationId="{2329FC14-A255-4609-BBBC-2404FAEE6ABB}"/>
          </ac:spMkLst>
        </pc:spChg>
        <pc:picChg chg="add mod ord">
          <ac:chgData name="신 도현" userId="2ed1ef2876d933b1" providerId="Windows Live" clId="Web-{68E1DBE4-1765-4087-9745-5BE4809E7415}" dt="2021-07-23T14:35:03.281" v="442" actId="1076"/>
          <ac:picMkLst>
            <pc:docMk/>
            <pc:sldMk cId="4203779249" sldId="330"/>
            <ac:picMk id="2" creationId="{8FB9A809-0501-4070-9045-E2C9165ADCD5}"/>
          </ac:picMkLst>
        </pc:picChg>
        <pc:picChg chg="del">
          <ac:chgData name="신 도현" userId="2ed1ef2876d933b1" providerId="Windows Live" clId="Web-{68E1DBE4-1765-4087-9745-5BE4809E7415}" dt="2021-07-23T14:34:50.499" v="437"/>
          <ac:picMkLst>
            <pc:docMk/>
            <pc:sldMk cId="4203779249" sldId="330"/>
            <ac:picMk id="3" creationId="{0B452E63-B7E9-4C79-BB64-651DD8C8CC89}"/>
          </ac:picMkLst>
        </pc:picChg>
      </pc:sldChg>
      <pc:sldChg chg="addSp delSp modSp add replId">
        <pc:chgData name="신 도현" userId="2ed1ef2876d933b1" providerId="Windows Live" clId="Web-{68E1DBE4-1765-4087-9745-5BE4809E7415}" dt="2021-07-23T14:37:50.643" v="588" actId="14100"/>
        <pc:sldMkLst>
          <pc:docMk/>
          <pc:sldMk cId="2770270185" sldId="331"/>
        </pc:sldMkLst>
        <pc:spChg chg="mod">
          <ac:chgData name="신 도현" userId="2ed1ef2876d933b1" providerId="Windows Live" clId="Web-{68E1DBE4-1765-4087-9745-5BE4809E7415}" dt="2021-07-23T14:37:42.065" v="585" actId="1076"/>
          <ac:spMkLst>
            <pc:docMk/>
            <pc:sldMk cId="2770270185" sldId="331"/>
            <ac:spMk id="8" creationId="{FB7B9D10-4DB2-4E89-98CD-B6EFD45DEAF6}"/>
          </ac:spMkLst>
        </pc:spChg>
        <pc:spChg chg="mod">
          <ac:chgData name="신 도현" userId="2ed1ef2876d933b1" providerId="Windows Live" clId="Web-{68E1DBE4-1765-4087-9745-5BE4809E7415}" dt="2021-07-23T14:37:38.705" v="583" actId="1076"/>
          <ac:spMkLst>
            <pc:docMk/>
            <pc:sldMk cId="2770270185" sldId="331"/>
            <ac:spMk id="9" creationId="{BB0085BC-8E41-4E49-A4E5-53AB6845E416}"/>
          </ac:spMkLst>
        </pc:spChg>
        <pc:spChg chg="del">
          <ac:chgData name="신 도현" userId="2ed1ef2876d933b1" providerId="Windows Live" clId="Web-{68E1DBE4-1765-4087-9745-5BE4809E7415}" dt="2021-07-23T14:36:52.064" v="518"/>
          <ac:spMkLst>
            <pc:docMk/>
            <pc:sldMk cId="2770270185" sldId="331"/>
            <ac:spMk id="11" creationId="{2329FC14-A255-4609-BBBC-2404FAEE6ABB}"/>
          </ac:spMkLst>
        </pc:spChg>
        <pc:spChg chg="add mod">
          <ac:chgData name="신 도현" userId="2ed1ef2876d933b1" providerId="Windows Live" clId="Web-{68E1DBE4-1765-4087-9745-5BE4809E7415}" dt="2021-07-23T14:37:50.643" v="588" actId="14100"/>
          <ac:spMkLst>
            <pc:docMk/>
            <pc:sldMk cId="2770270185" sldId="331"/>
            <ac:spMk id="12" creationId="{10900298-483B-4D4B-AE93-D7341E190A5B}"/>
          </ac:spMkLst>
        </pc:spChg>
        <pc:picChg chg="add del">
          <ac:chgData name="신 도현" userId="2ed1ef2876d933b1" providerId="Windows Live" clId="Web-{68E1DBE4-1765-4087-9745-5BE4809E7415}" dt="2021-07-23T14:36:28.407" v="510"/>
          <ac:picMkLst>
            <pc:docMk/>
            <pc:sldMk cId="2770270185" sldId="331"/>
            <ac:picMk id="2" creationId="{8FB9A809-0501-4070-9045-E2C9165ADCD5}"/>
          </ac:picMkLst>
        </pc:picChg>
        <pc:picChg chg="add mod ord">
          <ac:chgData name="신 도현" userId="2ed1ef2876d933b1" providerId="Windows Live" clId="Web-{68E1DBE4-1765-4087-9745-5BE4809E7415}" dt="2021-07-23T14:37:36.018" v="582" actId="1076"/>
          <ac:picMkLst>
            <pc:docMk/>
            <pc:sldMk cId="2770270185" sldId="331"/>
            <ac:picMk id="3" creationId="{E0A82266-BA2D-4895-A6F3-EB32BBD3CC30}"/>
          </ac:picMkLst>
        </pc:picChg>
        <pc:picChg chg="add mod">
          <ac:chgData name="신 도현" userId="2ed1ef2876d933b1" providerId="Windows Live" clId="Web-{68E1DBE4-1765-4087-9745-5BE4809E7415}" dt="2021-07-23T14:37:33.580" v="581" actId="1076"/>
          <ac:picMkLst>
            <pc:docMk/>
            <pc:sldMk cId="2770270185" sldId="331"/>
            <ac:picMk id="4" creationId="{5FD457A2-F3DE-4E5E-A2CF-A951894A6681}"/>
          </ac:picMkLst>
        </pc:picChg>
      </pc:sldChg>
      <pc:sldChg chg="add del replId">
        <pc:chgData name="신 도현" userId="2ed1ef2876d933b1" providerId="Windows Live" clId="Web-{68E1DBE4-1765-4087-9745-5BE4809E7415}" dt="2021-07-23T14:36:10.313" v="508"/>
        <pc:sldMkLst>
          <pc:docMk/>
          <pc:sldMk cId="2156932825" sldId="332"/>
        </pc:sldMkLst>
      </pc:sldChg>
      <pc:sldChg chg="addSp delSp modSp add replId">
        <pc:chgData name="신 도현" userId="2ed1ef2876d933b1" providerId="Windows Live" clId="Web-{68E1DBE4-1765-4087-9745-5BE4809E7415}" dt="2021-07-23T17:53:12.066" v="3038" actId="1076"/>
        <pc:sldMkLst>
          <pc:docMk/>
          <pc:sldMk cId="2806201901" sldId="332"/>
        </pc:sldMkLst>
        <pc:spChg chg="add mod">
          <ac:chgData name="신 도현" userId="2ed1ef2876d933b1" providerId="Windows Live" clId="Web-{68E1DBE4-1765-4087-9745-5BE4809E7415}" dt="2021-07-23T17:53:12.066" v="3038" actId="1076"/>
          <ac:spMkLst>
            <pc:docMk/>
            <pc:sldMk cId="2806201901" sldId="332"/>
            <ac:spMk id="3" creationId="{19A391FD-7E8B-4567-B1E5-1921BA7D6224}"/>
          </ac:spMkLst>
        </pc:spChg>
        <pc:spChg chg="add mod">
          <ac:chgData name="신 도현" userId="2ed1ef2876d933b1" providerId="Windows Live" clId="Web-{68E1DBE4-1765-4087-9745-5BE4809E7415}" dt="2021-07-23T17:51:28.373" v="2931" actId="1076"/>
          <ac:spMkLst>
            <pc:docMk/>
            <pc:sldMk cId="2806201901" sldId="332"/>
            <ac:spMk id="4" creationId="{82BF447F-9526-43E2-AA17-7865E015FD32}"/>
          </ac:spMkLst>
        </pc:spChg>
        <pc:spChg chg="del">
          <ac:chgData name="신 도현" userId="2ed1ef2876d933b1" providerId="Windows Live" clId="Web-{68E1DBE4-1765-4087-9745-5BE4809E7415}" dt="2021-07-23T15:07:56.798" v="590"/>
          <ac:spMkLst>
            <pc:docMk/>
            <pc:sldMk cId="2806201901" sldId="332"/>
            <ac:spMk id="181" creationId="{2FC4B401-60D8-4391-BC2E-DA0AB114355A}"/>
          </ac:spMkLst>
        </pc:spChg>
        <pc:grpChg chg="del">
          <ac:chgData name="신 도현" userId="2ed1ef2876d933b1" providerId="Windows Live" clId="Web-{68E1DBE4-1765-4087-9745-5BE4809E7415}" dt="2021-07-23T15:07:57.611" v="591"/>
          <ac:grpSpMkLst>
            <pc:docMk/>
            <pc:sldMk cId="2806201901" sldId="332"/>
            <ac:grpSpMk id="177" creationId="{D608DB9E-01C0-4E60-8789-CD3532F1216C}"/>
          </ac:grpSpMkLst>
        </pc:grpChg>
        <pc:picChg chg="add del mod">
          <ac:chgData name="신 도현" userId="2ed1ef2876d933b1" providerId="Windows Live" clId="Web-{68E1DBE4-1765-4087-9745-5BE4809E7415}" dt="2021-07-23T17:50:57.200" v="2918"/>
          <ac:picMkLst>
            <pc:docMk/>
            <pc:sldMk cId="2806201901" sldId="332"/>
            <ac:picMk id="2" creationId="{E2FF6A6C-8F39-44C2-B406-88744FAB8F26}"/>
          </ac:picMkLst>
        </pc:picChg>
        <pc:picChg chg="add mod ord">
          <ac:chgData name="신 도현" userId="2ed1ef2876d933b1" providerId="Windows Live" clId="Web-{68E1DBE4-1765-4087-9745-5BE4809E7415}" dt="2021-07-23T17:51:25.873" v="2930" actId="1076"/>
          <ac:picMkLst>
            <pc:docMk/>
            <pc:sldMk cId="2806201901" sldId="332"/>
            <ac:picMk id="7" creationId="{C58933B7-69CC-4CE8-B3FE-F5106183385E}"/>
          </ac:picMkLst>
        </pc:picChg>
        <pc:cxnChg chg="mod">
          <ac:chgData name="신 도현" userId="2ed1ef2876d933b1" providerId="Windows Live" clId="Web-{68E1DBE4-1765-4087-9745-5BE4809E7415}" dt="2021-07-23T15:07:57.611" v="591"/>
          <ac:cxnSpMkLst>
            <pc:docMk/>
            <pc:sldMk cId="2806201901" sldId="332"/>
            <ac:cxnSpMk id="189" creationId="{F73AA930-A80C-4CA5-9DAF-E4A85D13476F}"/>
          </ac:cxnSpMkLst>
        </pc:cxnChg>
        <pc:cxnChg chg="mod">
          <ac:chgData name="신 도현" userId="2ed1ef2876d933b1" providerId="Windows Live" clId="Web-{68E1DBE4-1765-4087-9745-5BE4809E7415}" dt="2021-07-23T15:07:57.611" v="591"/>
          <ac:cxnSpMkLst>
            <pc:docMk/>
            <pc:sldMk cId="2806201901" sldId="332"/>
            <ac:cxnSpMk id="219" creationId="{3BA96EA6-0195-4DC1-954B-DE97CFB1873A}"/>
          </ac:cxnSpMkLst>
        </pc:cxnChg>
        <pc:cxnChg chg="mod">
          <ac:chgData name="신 도현" userId="2ed1ef2876d933b1" providerId="Windows Live" clId="Web-{68E1DBE4-1765-4087-9745-5BE4809E7415}" dt="2021-07-23T15:07:57.611" v="591"/>
          <ac:cxnSpMkLst>
            <pc:docMk/>
            <pc:sldMk cId="2806201901" sldId="332"/>
            <ac:cxnSpMk id="221" creationId="{20879CE2-C4BA-48FD-A783-3541BEC1D486}"/>
          </ac:cxnSpMkLst>
        </pc:cxnChg>
      </pc:sldChg>
      <pc:sldChg chg="addSp delSp modSp add replId">
        <pc:chgData name="신 도현" userId="2ed1ef2876d933b1" providerId="Windows Live" clId="Web-{68E1DBE4-1765-4087-9745-5BE4809E7415}" dt="2021-07-23T15:42:05.884" v="1060" actId="1076"/>
        <pc:sldMkLst>
          <pc:docMk/>
          <pc:sldMk cId="238283273" sldId="333"/>
        </pc:sldMkLst>
        <pc:spChg chg="mod">
          <ac:chgData name="신 도현" userId="2ed1ef2876d933b1" providerId="Windows Live" clId="Web-{68E1DBE4-1765-4087-9745-5BE4809E7415}" dt="2021-07-23T15:14:43.591" v="697" actId="1076"/>
          <ac:spMkLst>
            <pc:docMk/>
            <pc:sldMk cId="238283273" sldId="333"/>
            <ac:spMk id="3" creationId="{19A391FD-7E8B-4567-B1E5-1921BA7D6224}"/>
          </ac:spMkLst>
        </pc:spChg>
        <pc:spChg chg="mod">
          <ac:chgData name="신 도현" userId="2ed1ef2876d933b1" providerId="Windows Live" clId="Web-{68E1DBE4-1765-4087-9745-5BE4809E7415}" dt="2021-07-23T15:14:29.278" v="692" actId="1076"/>
          <ac:spMkLst>
            <pc:docMk/>
            <pc:sldMk cId="238283273" sldId="333"/>
            <ac:spMk id="4" creationId="{82BF447F-9526-43E2-AA17-7865E015FD32}"/>
          </ac:spMkLst>
        </pc:spChg>
        <pc:spChg chg="add mod">
          <ac:chgData name="신 도현" userId="2ed1ef2876d933b1" providerId="Windows Live" clId="Web-{68E1DBE4-1765-4087-9745-5BE4809E7415}" dt="2021-07-23T15:34:58.750" v="989" actId="20577"/>
          <ac:spMkLst>
            <pc:docMk/>
            <pc:sldMk cId="238283273" sldId="333"/>
            <ac:spMk id="8" creationId="{1B8CF054-5533-4E90-BA31-D89C33CC2375}"/>
          </ac:spMkLst>
        </pc:spChg>
        <pc:spChg chg="add mod">
          <ac:chgData name="신 도현" userId="2ed1ef2876d933b1" providerId="Windows Live" clId="Web-{68E1DBE4-1765-4087-9745-5BE4809E7415}" dt="2021-07-23T15:14:38.810" v="696" actId="14100"/>
          <ac:spMkLst>
            <pc:docMk/>
            <pc:sldMk cId="238283273" sldId="333"/>
            <ac:spMk id="9" creationId="{2430F934-6CF8-4928-9DAC-017FBE25E81F}"/>
          </ac:spMkLst>
        </pc:spChg>
        <pc:spChg chg="add mod">
          <ac:chgData name="신 도현" userId="2ed1ef2876d933b1" providerId="Windows Live" clId="Web-{68E1DBE4-1765-4087-9745-5BE4809E7415}" dt="2021-07-23T15:35:30.407" v="998" actId="1076"/>
          <ac:spMkLst>
            <pc:docMk/>
            <pc:sldMk cId="238283273" sldId="333"/>
            <ac:spMk id="14" creationId="{44599BC4-DA6D-4700-9FD5-1978C3EC090D}"/>
          </ac:spMkLst>
        </pc:spChg>
        <pc:spChg chg="add mod">
          <ac:chgData name="신 도현" userId="2ed1ef2876d933b1" providerId="Windows Live" clId="Web-{68E1DBE4-1765-4087-9745-5BE4809E7415}" dt="2021-07-23T15:35:48.204" v="1001"/>
          <ac:spMkLst>
            <pc:docMk/>
            <pc:sldMk cId="238283273" sldId="333"/>
            <ac:spMk id="15" creationId="{E5E9F827-D885-4BE7-B9FB-D9A383D3C674}"/>
          </ac:spMkLst>
        </pc:spChg>
        <pc:spChg chg="add del">
          <ac:chgData name="신 도현" userId="2ed1ef2876d933b1" providerId="Windows Live" clId="Web-{68E1DBE4-1765-4087-9745-5BE4809E7415}" dt="2021-07-23T15:34:12.295" v="983"/>
          <ac:spMkLst>
            <pc:docMk/>
            <pc:sldMk cId="238283273" sldId="333"/>
            <ac:spMk id="16" creationId="{9D332A0A-E5D5-4A47-A7A5-58A606FF56E9}"/>
          </ac:spMkLst>
        </pc:spChg>
        <pc:spChg chg="add del mod">
          <ac:chgData name="신 도현" userId="2ed1ef2876d933b1" providerId="Windows Live" clId="Web-{68E1DBE4-1765-4087-9745-5BE4809E7415}" dt="2021-07-23T15:35:38.485" v="999"/>
          <ac:spMkLst>
            <pc:docMk/>
            <pc:sldMk cId="238283273" sldId="333"/>
            <ac:spMk id="17" creationId="{D32BF051-DD6C-46EF-A92B-AB235F91665E}"/>
          </ac:spMkLst>
        </pc:spChg>
        <pc:picChg chg="del">
          <ac:chgData name="신 도현" userId="2ed1ef2876d933b1" providerId="Windows Live" clId="Web-{68E1DBE4-1765-4087-9745-5BE4809E7415}" dt="2021-07-23T15:14:13.278" v="685"/>
          <ac:picMkLst>
            <pc:docMk/>
            <pc:sldMk cId="238283273" sldId="333"/>
            <ac:picMk id="2" creationId="{E2FF6A6C-8F39-44C2-B406-88744FAB8F26}"/>
          </ac:picMkLst>
        </pc:picChg>
        <pc:picChg chg="add del mod ord">
          <ac:chgData name="신 도현" userId="2ed1ef2876d933b1" providerId="Windows Live" clId="Web-{68E1DBE4-1765-4087-9745-5BE4809E7415}" dt="2021-07-23T15:41:47.259" v="1054"/>
          <ac:picMkLst>
            <pc:docMk/>
            <pc:sldMk cId="238283273" sldId="333"/>
            <ac:picMk id="7" creationId="{D911D788-371B-4394-A8EB-B4D1BB7AAF78}"/>
          </ac:picMkLst>
        </pc:picChg>
        <pc:picChg chg="add mod ord">
          <ac:chgData name="신 도현" userId="2ed1ef2876d933b1" providerId="Windows Live" clId="Web-{68E1DBE4-1765-4087-9745-5BE4809E7415}" dt="2021-07-23T15:42:05.884" v="1060" actId="1076"/>
          <ac:picMkLst>
            <pc:docMk/>
            <pc:sldMk cId="238283273" sldId="333"/>
            <ac:picMk id="18" creationId="{97259D52-7A24-48BB-9B81-83775579A120}"/>
          </ac:picMkLst>
        </pc:picChg>
        <pc:cxnChg chg="add mod">
          <ac:chgData name="신 도현" userId="2ed1ef2876d933b1" providerId="Windows Live" clId="Web-{68E1DBE4-1765-4087-9745-5BE4809E7415}" dt="2021-07-23T15:31:33.572" v="937"/>
          <ac:cxnSpMkLst>
            <pc:docMk/>
            <pc:sldMk cId="238283273" sldId="333"/>
            <ac:cxnSpMk id="13" creationId="{EDBDC5F9-34CA-4184-A190-53BE742CE197}"/>
          </ac:cxnSpMkLst>
        </pc:cxnChg>
      </pc:sldChg>
      <pc:sldChg chg="addSp delSp modSp add replId">
        <pc:chgData name="신 도현" userId="2ed1ef2876d933b1" providerId="Windows Live" clId="Web-{68E1DBE4-1765-4087-9745-5BE4809E7415}" dt="2021-07-23T15:45:13.485" v="1138" actId="20577"/>
        <pc:sldMkLst>
          <pc:docMk/>
          <pc:sldMk cId="2332727158" sldId="334"/>
        </pc:sldMkLst>
        <pc:spChg chg="mod">
          <ac:chgData name="신 도현" userId="2ed1ef2876d933b1" providerId="Windows Live" clId="Web-{68E1DBE4-1765-4087-9745-5BE4809E7415}" dt="2021-07-23T15:45:13.485" v="1138" actId="20577"/>
          <ac:spMkLst>
            <pc:docMk/>
            <pc:sldMk cId="2332727158" sldId="334"/>
            <ac:spMk id="8" creationId="{1B8CF054-5533-4E90-BA31-D89C33CC2375}"/>
          </ac:spMkLst>
        </pc:spChg>
        <pc:spChg chg="del">
          <ac:chgData name="신 도현" userId="2ed1ef2876d933b1" providerId="Windows Live" clId="Web-{68E1DBE4-1765-4087-9745-5BE4809E7415}" dt="2021-07-23T15:36:28.486" v="1013"/>
          <ac:spMkLst>
            <pc:docMk/>
            <pc:sldMk cId="2332727158" sldId="334"/>
            <ac:spMk id="14" creationId="{44599BC4-DA6D-4700-9FD5-1978C3EC090D}"/>
          </ac:spMkLst>
        </pc:spChg>
        <pc:spChg chg="del">
          <ac:chgData name="신 도현" userId="2ed1ef2876d933b1" providerId="Windows Live" clId="Web-{68E1DBE4-1765-4087-9745-5BE4809E7415}" dt="2021-07-23T15:36:27.518" v="1012"/>
          <ac:spMkLst>
            <pc:docMk/>
            <pc:sldMk cId="2332727158" sldId="334"/>
            <ac:spMk id="15" creationId="{E5E9F827-D885-4BE7-B9FB-D9A383D3C674}"/>
          </ac:spMkLst>
        </pc:spChg>
        <pc:picChg chg="add ord">
          <ac:chgData name="신 도현" userId="2ed1ef2876d933b1" providerId="Windows Live" clId="Web-{68E1DBE4-1765-4087-9745-5BE4809E7415}" dt="2021-07-23T15:42:18.307" v="1063"/>
          <ac:picMkLst>
            <pc:docMk/>
            <pc:sldMk cId="2332727158" sldId="334"/>
            <ac:picMk id="2" creationId="{674F4ABA-9914-4E89-8E7C-1F15A2D03B0D}"/>
          </ac:picMkLst>
        </pc:picChg>
        <pc:picChg chg="del">
          <ac:chgData name="신 도현" userId="2ed1ef2876d933b1" providerId="Windows Live" clId="Web-{68E1DBE4-1765-4087-9745-5BE4809E7415}" dt="2021-07-23T15:42:11.525" v="1061"/>
          <ac:picMkLst>
            <pc:docMk/>
            <pc:sldMk cId="2332727158" sldId="334"/>
            <ac:picMk id="7" creationId="{D911D788-371B-4394-A8EB-B4D1BB7AAF78}"/>
          </ac:picMkLst>
        </pc:picChg>
        <pc:cxnChg chg="mod">
          <ac:chgData name="신 도현" userId="2ed1ef2876d933b1" providerId="Windows Live" clId="Web-{68E1DBE4-1765-4087-9745-5BE4809E7415}" dt="2021-07-23T15:36:25.158" v="1011" actId="14100"/>
          <ac:cxnSpMkLst>
            <pc:docMk/>
            <pc:sldMk cId="2332727158" sldId="334"/>
            <ac:cxnSpMk id="13" creationId="{EDBDC5F9-34CA-4184-A190-53BE742CE197}"/>
          </ac:cxnSpMkLst>
        </pc:cxnChg>
      </pc:sldChg>
      <pc:sldChg chg="add del replId">
        <pc:chgData name="신 도현" userId="2ed1ef2876d933b1" providerId="Windows Live" clId="Web-{68E1DBE4-1765-4087-9745-5BE4809E7415}" dt="2021-07-23T15:48:05.051" v="1140"/>
        <pc:sldMkLst>
          <pc:docMk/>
          <pc:sldMk cId="1237429924" sldId="335"/>
        </pc:sldMkLst>
      </pc:sldChg>
      <pc:sldChg chg="addSp delSp modSp add replId">
        <pc:chgData name="신 도현" userId="2ed1ef2876d933b1" providerId="Windows Live" clId="Web-{68E1DBE4-1765-4087-9745-5BE4809E7415}" dt="2021-07-23T16:05:43.088" v="1298" actId="1076"/>
        <pc:sldMkLst>
          <pc:docMk/>
          <pc:sldMk cId="1722657083" sldId="335"/>
        </pc:sldMkLst>
        <pc:spChg chg="mod">
          <ac:chgData name="신 도현" userId="2ed1ef2876d933b1" providerId="Windows Live" clId="Web-{68E1DBE4-1765-4087-9745-5BE4809E7415}" dt="2021-07-23T16:03:23.601" v="1216" actId="1076"/>
          <ac:spMkLst>
            <pc:docMk/>
            <pc:sldMk cId="1722657083" sldId="335"/>
            <ac:spMk id="3" creationId="{19A391FD-7E8B-4567-B1E5-1921BA7D6224}"/>
          </ac:spMkLst>
        </pc:spChg>
        <pc:spChg chg="del">
          <ac:chgData name="신 도현" userId="2ed1ef2876d933b1" providerId="Windows Live" clId="Web-{68E1DBE4-1765-4087-9745-5BE4809E7415}" dt="2021-07-23T16:01:46.708" v="1148"/>
          <ac:spMkLst>
            <pc:docMk/>
            <pc:sldMk cId="1722657083" sldId="335"/>
            <ac:spMk id="4" creationId="{82BF447F-9526-43E2-AA17-7865E015FD32}"/>
          </ac:spMkLst>
        </pc:spChg>
        <pc:spChg chg="add mod">
          <ac:chgData name="신 도현" userId="2ed1ef2876d933b1" providerId="Windows Live" clId="Web-{68E1DBE4-1765-4087-9745-5BE4809E7415}" dt="2021-07-23T16:03:32.851" v="1219" actId="14100"/>
          <ac:spMkLst>
            <pc:docMk/>
            <pc:sldMk cId="1722657083" sldId="335"/>
            <ac:spMk id="7" creationId="{DD3D14ED-8C4C-4BD4-9D7F-F00B33F58A9D}"/>
          </ac:spMkLst>
        </pc:spChg>
        <pc:spChg chg="del">
          <ac:chgData name="신 도현" userId="2ed1ef2876d933b1" providerId="Windows Live" clId="Web-{68E1DBE4-1765-4087-9745-5BE4809E7415}" dt="2021-07-23T16:01:48.802" v="1152"/>
          <ac:spMkLst>
            <pc:docMk/>
            <pc:sldMk cId="1722657083" sldId="335"/>
            <ac:spMk id="8" creationId="{1B8CF054-5533-4E90-BA31-D89C33CC2375}"/>
          </ac:spMkLst>
        </pc:spChg>
        <pc:spChg chg="del">
          <ac:chgData name="신 도현" userId="2ed1ef2876d933b1" providerId="Windows Live" clId="Web-{68E1DBE4-1765-4087-9745-5BE4809E7415}" dt="2021-07-23T16:01:47.677" v="1150"/>
          <ac:spMkLst>
            <pc:docMk/>
            <pc:sldMk cId="1722657083" sldId="335"/>
            <ac:spMk id="9" creationId="{2430F934-6CF8-4928-9DAC-017FBE25E81F}"/>
          </ac:spMkLst>
        </pc:spChg>
        <pc:spChg chg="add mod">
          <ac:chgData name="신 도현" userId="2ed1ef2876d933b1" providerId="Windows Live" clId="Web-{68E1DBE4-1765-4087-9745-5BE4809E7415}" dt="2021-07-23T16:05:43.088" v="1298" actId="1076"/>
          <ac:spMkLst>
            <pc:docMk/>
            <pc:sldMk cId="1722657083" sldId="335"/>
            <ac:spMk id="11" creationId="{40CEDA09-CEDE-4840-A184-A03DEA3CEADB}"/>
          </ac:spMkLst>
        </pc:spChg>
        <pc:spChg chg="del">
          <ac:chgData name="신 도현" userId="2ed1ef2876d933b1" providerId="Windows Live" clId="Web-{68E1DBE4-1765-4087-9745-5BE4809E7415}" dt="2021-07-23T16:01:50.084" v="1154"/>
          <ac:spMkLst>
            <pc:docMk/>
            <pc:sldMk cId="1722657083" sldId="335"/>
            <ac:spMk id="14" creationId="{44599BC4-DA6D-4700-9FD5-1978C3EC090D}"/>
          </ac:spMkLst>
        </pc:spChg>
        <pc:spChg chg="del">
          <ac:chgData name="신 도현" userId="2ed1ef2876d933b1" providerId="Windows Live" clId="Web-{68E1DBE4-1765-4087-9745-5BE4809E7415}" dt="2021-07-23T16:01:49.537" v="1153"/>
          <ac:spMkLst>
            <pc:docMk/>
            <pc:sldMk cId="1722657083" sldId="335"/>
            <ac:spMk id="15" creationId="{E5E9F827-D885-4BE7-B9FB-D9A383D3C674}"/>
          </ac:spMkLst>
        </pc:spChg>
        <pc:spChg chg="add del mod">
          <ac:chgData name="신 도현" userId="2ed1ef2876d933b1" providerId="Windows Live" clId="Web-{68E1DBE4-1765-4087-9745-5BE4809E7415}" dt="2021-07-23T16:01:45.943" v="1147"/>
          <ac:spMkLst>
            <pc:docMk/>
            <pc:sldMk cId="1722657083" sldId="335"/>
            <ac:spMk id="16" creationId="{6C9CA70B-5723-4B03-B30E-4A85AA58FCD1}"/>
          </ac:spMkLst>
        </pc:spChg>
        <pc:picChg chg="add mod">
          <ac:chgData name="신 도현" userId="2ed1ef2876d933b1" providerId="Windows Live" clId="Web-{68E1DBE4-1765-4087-9745-5BE4809E7415}" dt="2021-07-23T16:02:51.710" v="1189" actId="1076"/>
          <ac:picMkLst>
            <pc:docMk/>
            <pc:sldMk cId="1722657083" sldId="335"/>
            <ac:picMk id="2" creationId="{082C099D-CE23-40FF-AC24-895BA7FEFC40}"/>
          </ac:picMkLst>
        </pc:picChg>
        <pc:picChg chg="del">
          <ac:chgData name="신 도현" userId="2ed1ef2876d933b1" providerId="Windows Live" clId="Web-{68E1DBE4-1765-4087-9745-5BE4809E7415}" dt="2021-07-23T16:01:47.068" v="1149"/>
          <ac:picMkLst>
            <pc:docMk/>
            <pc:sldMk cId="1722657083" sldId="335"/>
            <ac:picMk id="18" creationId="{97259D52-7A24-48BB-9B81-83775579A120}"/>
          </ac:picMkLst>
        </pc:picChg>
        <pc:cxnChg chg="del">
          <ac:chgData name="신 도현" userId="2ed1ef2876d933b1" providerId="Windows Live" clId="Web-{68E1DBE4-1765-4087-9745-5BE4809E7415}" dt="2021-07-23T16:01:48.271" v="1151"/>
          <ac:cxnSpMkLst>
            <pc:docMk/>
            <pc:sldMk cId="1722657083" sldId="335"/>
            <ac:cxnSpMk id="13" creationId="{EDBDC5F9-34CA-4184-A190-53BE742CE197}"/>
          </ac:cxnSpMkLst>
        </pc:cxnChg>
      </pc:sldChg>
      <pc:sldChg chg="addSp delSp modSp add replId">
        <pc:chgData name="신 도현" userId="2ed1ef2876d933b1" providerId="Windows Live" clId="Web-{68E1DBE4-1765-4087-9745-5BE4809E7415}" dt="2021-07-23T16:08:16.654" v="1383" actId="1076"/>
        <pc:sldMkLst>
          <pc:docMk/>
          <pc:sldMk cId="3187669457" sldId="336"/>
        </pc:sldMkLst>
        <pc:spChg chg="mod">
          <ac:chgData name="신 도현" userId="2ed1ef2876d933b1" providerId="Windows Live" clId="Web-{68E1DBE4-1765-4087-9745-5BE4809E7415}" dt="2021-07-23T16:07:52.966" v="1374" actId="1076"/>
          <ac:spMkLst>
            <pc:docMk/>
            <pc:sldMk cId="3187669457" sldId="336"/>
            <ac:spMk id="3" creationId="{19A391FD-7E8B-4567-B1E5-1921BA7D6224}"/>
          </ac:spMkLst>
        </pc:spChg>
        <pc:spChg chg="del">
          <ac:chgData name="신 도현" userId="2ed1ef2876d933b1" providerId="Windows Live" clId="Web-{68E1DBE4-1765-4087-9745-5BE4809E7415}" dt="2021-07-23T16:06:00.886" v="1303"/>
          <ac:spMkLst>
            <pc:docMk/>
            <pc:sldMk cId="3187669457" sldId="336"/>
            <ac:spMk id="4" creationId="{82BF447F-9526-43E2-AA17-7865E015FD32}"/>
          </ac:spMkLst>
        </pc:spChg>
        <pc:spChg chg="del">
          <ac:chgData name="신 도현" userId="2ed1ef2876d933b1" providerId="Windows Live" clId="Web-{68E1DBE4-1765-4087-9745-5BE4809E7415}" dt="2021-07-23T16:06:02.151" v="1304"/>
          <ac:spMkLst>
            <pc:docMk/>
            <pc:sldMk cId="3187669457" sldId="336"/>
            <ac:spMk id="8" creationId="{1B8CF054-5533-4E90-BA31-D89C33CC2375}"/>
          </ac:spMkLst>
        </pc:spChg>
        <pc:spChg chg="mod">
          <ac:chgData name="신 도현" userId="2ed1ef2876d933b1" providerId="Windows Live" clId="Web-{68E1DBE4-1765-4087-9745-5BE4809E7415}" dt="2021-07-23T16:08:11.216" v="1381" actId="14100"/>
          <ac:spMkLst>
            <pc:docMk/>
            <pc:sldMk cId="3187669457" sldId="336"/>
            <ac:spMk id="9" creationId="{2430F934-6CF8-4928-9DAC-017FBE25E81F}"/>
          </ac:spMkLst>
        </pc:spChg>
        <pc:spChg chg="add mod">
          <ac:chgData name="신 도현" userId="2ed1ef2876d933b1" providerId="Windows Live" clId="Web-{68E1DBE4-1765-4087-9745-5BE4809E7415}" dt="2021-07-23T16:08:16.654" v="1383" actId="1076"/>
          <ac:spMkLst>
            <pc:docMk/>
            <pc:sldMk cId="3187669457" sldId="336"/>
            <ac:spMk id="12" creationId="{4F12DC3A-CD35-452C-9795-96836557A389}"/>
          </ac:spMkLst>
        </pc:spChg>
        <pc:picChg chg="del">
          <ac:chgData name="신 도현" userId="2ed1ef2876d933b1" providerId="Windows Live" clId="Web-{68E1DBE4-1765-4087-9745-5BE4809E7415}" dt="2021-07-23T16:05:53.401" v="1300"/>
          <ac:picMkLst>
            <pc:docMk/>
            <pc:sldMk cId="3187669457" sldId="336"/>
            <ac:picMk id="2" creationId="{674F4ABA-9914-4E89-8E7C-1F15A2D03B0D}"/>
          </ac:picMkLst>
        </pc:picChg>
        <pc:picChg chg="add mod ord">
          <ac:chgData name="신 도현" userId="2ed1ef2876d933b1" providerId="Windows Live" clId="Web-{68E1DBE4-1765-4087-9745-5BE4809E7415}" dt="2021-07-23T16:08:00.044" v="1377"/>
          <ac:picMkLst>
            <pc:docMk/>
            <pc:sldMk cId="3187669457" sldId="336"/>
            <ac:picMk id="7" creationId="{DAFA2F0C-0433-4F15-B5C4-6B3825ACA5EE}"/>
          </ac:picMkLst>
        </pc:picChg>
        <pc:cxnChg chg="del">
          <ac:chgData name="신 도현" userId="2ed1ef2876d933b1" providerId="Windows Live" clId="Web-{68E1DBE4-1765-4087-9745-5BE4809E7415}" dt="2021-07-23T16:06:03.339" v="1305"/>
          <ac:cxnSpMkLst>
            <pc:docMk/>
            <pc:sldMk cId="3187669457" sldId="336"/>
            <ac:cxnSpMk id="13" creationId="{EDBDC5F9-34CA-4184-A190-53BE742CE197}"/>
          </ac:cxnSpMkLst>
        </pc:cxnChg>
      </pc:sldChg>
      <pc:sldChg chg="addSp delSp modSp add replId">
        <pc:chgData name="신 도현" userId="2ed1ef2876d933b1" providerId="Windows Live" clId="Web-{68E1DBE4-1765-4087-9745-5BE4809E7415}" dt="2021-07-23T16:09:56.328" v="1409" actId="14100"/>
        <pc:sldMkLst>
          <pc:docMk/>
          <pc:sldMk cId="2840474424" sldId="337"/>
        </pc:sldMkLst>
        <pc:spChg chg="mod">
          <ac:chgData name="신 도현" userId="2ed1ef2876d933b1" providerId="Windows Live" clId="Web-{68E1DBE4-1765-4087-9745-5BE4809E7415}" dt="2021-07-23T16:09:31.281" v="1400" actId="1076"/>
          <ac:spMkLst>
            <pc:docMk/>
            <pc:sldMk cId="2840474424" sldId="337"/>
            <ac:spMk id="9" creationId="{2430F934-6CF8-4928-9DAC-017FBE25E81F}"/>
          </ac:spMkLst>
        </pc:spChg>
        <pc:spChg chg="mod">
          <ac:chgData name="신 도현" userId="2ed1ef2876d933b1" providerId="Windows Live" clId="Web-{68E1DBE4-1765-4087-9745-5BE4809E7415}" dt="2021-07-23T16:09:31.296" v="1401" actId="1076"/>
          <ac:spMkLst>
            <pc:docMk/>
            <pc:sldMk cId="2840474424" sldId="337"/>
            <ac:spMk id="12" creationId="{4F12DC3A-CD35-452C-9795-96836557A389}"/>
          </ac:spMkLst>
        </pc:spChg>
        <pc:spChg chg="add mod">
          <ac:chgData name="신 도현" userId="2ed1ef2876d933b1" providerId="Windows Live" clId="Web-{68E1DBE4-1765-4087-9745-5BE4809E7415}" dt="2021-07-23T16:09:56.328" v="1409" actId="14100"/>
          <ac:spMkLst>
            <pc:docMk/>
            <pc:sldMk cId="2840474424" sldId="337"/>
            <ac:spMk id="13" creationId="{30CE3A79-DFEA-4589-8AC0-66983CFDFA73}"/>
          </ac:spMkLst>
        </pc:spChg>
        <pc:picChg chg="add mod ord">
          <ac:chgData name="신 도현" userId="2ed1ef2876d933b1" providerId="Windows Live" clId="Web-{68E1DBE4-1765-4087-9745-5BE4809E7415}" dt="2021-07-23T16:09:31.281" v="1399" actId="1076"/>
          <ac:picMkLst>
            <pc:docMk/>
            <pc:sldMk cId="2840474424" sldId="337"/>
            <ac:picMk id="2" creationId="{B0B91C4C-D755-4F7C-92EE-09497A9AD685}"/>
          </ac:picMkLst>
        </pc:picChg>
        <pc:picChg chg="add mod">
          <ac:chgData name="신 도현" userId="2ed1ef2876d933b1" providerId="Windows Live" clId="Web-{68E1DBE4-1765-4087-9745-5BE4809E7415}" dt="2021-07-23T16:09:35.640" v="1404" actId="1076"/>
          <ac:picMkLst>
            <pc:docMk/>
            <pc:sldMk cId="2840474424" sldId="337"/>
            <ac:picMk id="4" creationId="{A174F42E-4A19-4E18-AD1F-01DD4A1E9E8F}"/>
          </ac:picMkLst>
        </pc:picChg>
        <pc:picChg chg="del">
          <ac:chgData name="신 도현" userId="2ed1ef2876d933b1" providerId="Windows Live" clId="Web-{68E1DBE4-1765-4087-9745-5BE4809E7415}" dt="2021-07-23T16:08:39.748" v="1385"/>
          <ac:picMkLst>
            <pc:docMk/>
            <pc:sldMk cId="2840474424" sldId="337"/>
            <ac:picMk id="7" creationId="{DAFA2F0C-0433-4F15-B5C4-6B3825ACA5EE}"/>
          </ac:picMkLst>
        </pc:picChg>
        <pc:picChg chg="add del mod">
          <ac:chgData name="신 도현" userId="2ed1ef2876d933b1" providerId="Windows Live" clId="Web-{68E1DBE4-1765-4087-9745-5BE4809E7415}" dt="2021-07-23T16:09:39.406" v="1406"/>
          <ac:picMkLst>
            <pc:docMk/>
            <pc:sldMk cId="2840474424" sldId="337"/>
            <ac:picMk id="8" creationId="{F568B94B-DF36-4D00-A2BA-C3F562395EBD}"/>
          </ac:picMkLst>
        </pc:picChg>
      </pc:sldChg>
      <pc:sldChg chg="addSp delSp modSp add replId">
        <pc:chgData name="신 도현" userId="2ed1ef2876d933b1" providerId="Windows Live" clId="Web-{68E1DBE4-1765-4087-9745-5BE4809E7415}" dt="2021-07-23T16:13:51.130" v="1491" actId="1076"/>
        <pc:sldMkLst>
          <pc:docMk/>
          <pc:sldMk cId="2432122184" sldId="338"/>
        </pc:sldMkLst>
        <pc:spChg chg="mod">
          <ac:chgData name="신 도현" userId="2ed1ef2876d933b1" providerId="Windows Live" clId="Web-{68E1DBE4-1765-4087-9745-5BE4809E7415}" dt="2021-07-23T16:13:26.895" v="1481" actId="1076"/>
          <ac:spMkLst>
            <pc:docMk/>
            <pc:sldMk cId="2432122184" sldId="338"/>
            <ac:spMk id="3" creationId="{19A391FD-7E8B-4567-B1E5-1921BA7D6224}"/>
          </ac:spMkLst>
        </pc:spChg>
        <pc:spChg chg="mod">
          <ac:chgData name="신 도현" userId="2ed1ef2876d933b1" providerId="Windows Live" clId="Web-{68E1DBE4-1765-4087-9745-5BE4809E7415}" dt="2021-07-23T16:13:39.551" v="1486" actId="14100"/>
          <ac:spMkLst>
            <pc:docMk/>
            <pc:sldMk cId="2432122184" sldId="338"/>
            <ac:spMk id="9" creationId="{2430F934-6CF8-4928-9DAC-017FBE25E81F}"/>
          </ac:spMkLst>
        </pc:spChg>
        <pc:spChg chg="del">
          <ac:chgData name="신 도현" userId="2ed1ef2876d933b1" providerId="Windows Live" clId="Web-{68E1DBE4-1765-4087-9745-5BE4809E7415}" dt="2021-07-23T16:10:33.751" v="1414"/>
          <ac:spMkLst>
            <pc:docMk/>
            <pc:sldMk cId="2432122184" sldId="338"/>
            <ac:spMk id="12" creationId="{4F12DC3A-CD35-452C-9795-96836557A389}"/>
          </ac:spMkLst>
        </pc:spChg>
        <pc:spChg chg="del">
          <ac:chgData name="신 도현" userId="2ed1ef2876d933b1" providerId="Windows Live" clId="Web-{68E1DBE4-1765-4087-9745-5BE4809E7415}" dt="2021-07-23T16:10:33.298" v="1413"/>
          <ac:spMkLst>
            <pc:docMk/>
            <pc:sldMk cId="2432122184" sldId="338"/>
            <ac:spMk id="13" creationId="{30CE3A79-DFEA-4589-8AC0-66983CFDFA73}"/>
          </ac:spMkLst>
        </pc:spChg>
        <pc:spChg chg="add mod">
          <ac:chgData name="신 도현" userId="2ed1ef2876d933b1" providerId="Windows Live" clId="Web-{68E1DBE4-1765-4087-9745-5BE4809E7415}" dt="2021-07-23T16:13:46.083" v="1489" actId="14100"/>
          <ac:spMkLst>
            <pc:docMk/>
            <pc:sldMk cId="2432122184" sldId="338"/>
            <ac:spMk id="14" creationId="{46E509B8-86CD-41F5-8E22-4AFFEB4EB0E6}"/>
          </ac:spMkLst>
        </pc:spChg>
        <pc:spChg chg="add mod">
          <ac:chgData name="신 도현" userId="2ed1ef2876d933b1" providerId="Windows Live" clId="Web-{68E1DBE4-1765-4087-9745-5BE4809E7415}" dt="2021-07-23T16:13:51.130" v="1491" actId="1076"/>
          <ac:spMkLst>
            <pc:docMk/>
            <pc:sldMk cId="2432122184" sldId="338"/>
            <ac:spMk id="15" creationId="{9FC71EA7-7F2F-491C-A529-53974B86DAEE}"/>
          </ac:spMkLst>
        </pc:spChg>
        <pc:picChg chg="del">
          <ac:chgData name="신 도현" userId="2ed1ef2876d933b1" providerId="Windows Live" clId="Web-{68E1DBE4-1765-4087-9745-5BE4809E7415}" dt="2021-07-23T16:10:31.016" v="1411"/>
          <ac:picMkLst>
            <pc:docMk/>
            <pc:sldMk cId="2432122184" sldId="338"/>
            <ac:picMk id="2" creationId="{B0B91C4C-D755-4F7C-92EE-09497A9AD685}"/>
          </ac:picMkLst>
        </pc:picChg>
        <pc:picChg chg="del">
          <ac:chgData name="신 도현" userId="2ed1ef2876d933b1" providerId="Windows Live" clId="Web-{68E1DBE4-1765-4087-9745-5BE4809E7415}" dt="2021-07-23T16:10:31.298" v="1412"/>
          <ac:picMkLst>
            <pc:docMk/>
            <pc:sldMk cId="2432122184" sldId="338"/>
            <ac:picMk id="4" creationId="{A174F42E-4A19-4E18-AD1F-01DD4A1E9E8F}"/>
          </ac:picMkLst>
        </pc:picChg>
        <pc:picChg chg="add mod ord">
          <ac:chgData name="신 도현" userId="2ed1ef2876d933b1" providerId="Windows Live" clId="Web-{68E1DBE4-1765-4087-9745-5BE4809E7415}" dt="2021-07-23T16:13:31.770" v="1483"/>
          <ac:picMkLst>
            <pc:docMk/>
            <pc:sldMk cId="2432122184" sldId="338"/>
            <ac:picMk id="7" creationId="{D491E476-7C04-4FE7-BE62-C2D6987A0E29}"/>
          </ac:picMkLst>
        </pc:picChg>
      </pc:sldChg>
      <pc:sldChg chg="addSp delSp modSp add replId">
        <pc:chgData name="신 도현" userId="2ed1ef2876d933b1" providerId="Windows Live" clId="Web-{68E1DBE4-1765-4087-9745-5BE4809E7415}" dt="2021-07-23T16:16:32.009" v="1583" actId="1076"/>
        <pc:sldMkLst>
          <pc:docMk/>
          <pc:sldMk cId="1210203379" sldId="339"/>
        </pc:sldMkLst>
        <pc:spChg chg="mod">
          <ac:chgData name="신 도현" userId="2ed1ef2876d933b1" providerId="Windows Live" clId="Web-{68E1DBE4-1765-4087-9745-5BE4809E7415}" dt="2021-07-23T16:16:32.009" v="1583" actId="1076"/>
          <ac:spMkLst>
            <pc:docMk/>
            <pc:sldMk cId="1210203379" sldId="339"/>
            <ac:spMk id="3" creationId="{19A391FD-7E8B-4567-B1E5-1921BA7D6224}"/>
          </ac:spMkLst>
        </pc:spChg>
        <pc:spChg chg="del">
          <ac:chgData name="신 도현" userId="2ed1ef2876d933b1" providerId="Windows Live" clId="Web-{68E1DBE4-1765-4087-9745-5BE4809E7415}" dt="2021-07-23T16:15:53.758" v="1574"/>
          <ac:spMkLst>
            <pc:docMk/>
            <pc:sldMk cId="1210203379" sldId="339"/>
            <ac:spMk id="9" creationId="{2430F934-6CF8-4928-9DAC-017FBE25E81F}"/>
          </ac:spMkLst>
        </pc:spChg>
        <pc:spChg chg="mod">
          <ac:chgData name="신 도현" userId="2ed1ef2876d933b1" providerId="Windows Live" clId="Web-{68E1DBE4-1765-4087-9745-5BE4809E7415}" dt="2021-07-23T16:15:50.555" v="1572" actId="14100"/>
          <ac:spMkLst>
            <pc:docMk/>
            <pc:sldMk cId="1210203379" sldId="339"/>
            <ac:spMk id="14" creationId="{46E509B8-86CD-41F5-8E22-4AFFEB4EB0E6}"/>
          </ac:spMkLst>
        </pc:spChg>
        <pc:spChg chg="mod">
          <ac:chgData name="신 도현" userId="2ed1ef2876d933b1" providerId="Windows Live" clId="Web-{68E1DBE4-1765-4087-9745-5BE4809E7415}" dt="2021-07-23T16:15:52.539" v="1573" actId="1076"/>
          <ac:spMkLst>
            <pc:docMk/>
            <pc:sldMk cId="1210203379" sldId="339"/>
            <ac:spMk id="15" creationId="{9FC71EA7-7F2F-491C-A529-53974B86DAEE}"/>
          </ac:spMkLst>
        </pc:spChg>
        <pc:picChg chg="add mod ord">
          <ac:chgData name="신 도현" userId="2ed1ef2876d933b1" providerId="Windows Live" clId="Web-{68E1DBE4-1765-4087-9745-5BE4809E7415}" dt="2021-07-23T16:16:29.071" v="1582" actId="14100"/>
          <ac:picMkLst>
            <pc:docMk/>
            <pc:sldMk cId="1210203379" sldId="339"/>
            <ac:picMk id="2" creationId="{93B1A27F-07D0-4A64-8C6B-42F1A790019E}"/>
          </ac:picMkLst>
        </pc:picChg>
        <pc:picChg chg="del">
          <ac:chgData name="신 도현" userId="2ed1ef2876d933b1" providerId="Windows Live" clId="Web-{68E1DBE4-1765-4087-9745-5BE4809E7415}" dt="2021-07-23T16:14:34.631" v="1493"/>
          <ac:picMkLst>
            <pc:docMk/>
            <pc:sldMk cId="1210203379" sldId="339"/>
            <ac:picMk id="7" creationId="{D491E476-7C04-4FE7-BE62-C2D6987A0E29}"/>
          </ac:picMkLst>
        </pc:picChg>
      </pc:sldChg>
      <pc:sldChg chg="addSp delSp modSp add replId">
        <pc:chgData name="신 도현" userId="2ed1ef2876d933b1" providerId="Windows Live" clId="Web-{68E1DBE4-1765-4087-9745-5BE4809E7415}" dt="2021-07-23T16:36:36.813" v="1783" actId="14100"/>
        <pc:sldMkLst>
          <pc:docMk/>
          <pc:sldMk cId="1113924396" sldId="340"/>
        </pc:sldMkLst>
        <pc:spChg chg="mod">
          <ac:chgData name="신 도현" userId="2ed1ef2876d933b1" providerId="Windows Live" clId="Web-{68E1DBE4-1765-4087-9745-5BE4809E7415}" dt="2021-07-23T16:32:11.066" v="1613" actId="1076"/>
          <ac:spMkLst>
            <pc:docMk/>
            <pc:sldMk cId="1113924396" sldId="340"/>
            <ac:spMk id="3" creationId="{19A391FD-7E8B-4567-B1E5-1921BA7D6224}"/>
          </ac:spMkLst>
        </pc:spChg>
        <pc:spChg chg="add mod">
          <ac:chgData name="신 도현" userId="2ed1ef2876d933b1" providerId="Windows Live" clId="Web-{68E1DBE4-1765-4087-9745-5BE4809E7415}" dt="2021-07-23T16:35:54.872" v="1775" actId="1076"/>
          <ac:spMkLst>
            <pc:docMk/>
            <pc:sldMk cId="1113924396" sldId="340"/>
            <ac:spMk id="11" creationId="{73311C70-7752-4B43-BA3E-EB2E2106D6A2}"/>
          </ac:spMkLst>
        </pc:spChg>
        <pc:spChg chg="mod">
          <ac:chgData name="신 도현" userId="2ed1ef2876d933b1" providerId="Windows Live" clId="Web-{68E1DBE4-1765-4087-9745-5BE4809E7415}" dt="2021-07-23T16:32:31.192" v="1619" actId="14100"/>
          <ac:spMkLst>
            <pc:docMk/>
            <pc:sldMk cId="1113924396" sldId="340"/>
            <ac:spMk id="14" creationId="{46E509B8-86CD-41F5-8E22-4AFFEB4EB0E6}"/>
          </ac:spMkLst>
        </pc:spChg>
        <pc:spChg chg="del">
          <ac:chgData name="신 도현" userId="2ed1ef2876d933b1" providerId="Windows Live" clId="Web-{68E1DBE4-1765-4087-9745-5BE4809E7415}" dt="2021-07-23T16:32:34.239" v="1620"/>
          <ac:spMkLst>
            <pc:docMk/>
            <pc:sldMk cId="1113924396" sldId="340"/>
            <ac:spMk id="15" creationId="{9FC71EA7-7F2F-491C-A529-53974B86DAEE}"/>
          </ac:spMkLst>
        </pc:spChg>
        <pc:grpChg chg="mod">
          <ac:chgData name="신 도현" userId="2ed1ef2876d933b1" providerId="Windows Live" clId="Web-{68E1DBE4-1765-4087-9745-5BE4809E7415}" dt="2021-07-23T16:32:08.488" v="1612" actId="1076"/>
          <ac:grpSpMkLst>
            <pc:docMk/>
            <pc:sldMk cId="1113924396" sldId="340"/>
            <ac:grpSpMk id="10" creationId="{2DC97536-148D-497D-B785-5FBEF9092098}"/>
          </ac:grpSpMkLst>
        </pc:grpChg>
        <pc:picChg chg="del">
          <ac:chgData name="신 도현" userId="2ed1ef2876d933b1" providerId="Windows Live" clId="Web-{68E1DBE4-1765-4087-9745-5BE4809E7415}" dt="2021-07-23T16:18:51.449" v="1585"/>
          <ac:picMkLst>
            <pc:docMk/>
            <pc:sldMk cId="1113924396" sldId="340"/>
            <ac:picMk id="2" creationId="{93B1A27F-07D0-4A64-8C6B-42F1A790019E}"/>
          </ac:picMkLst>
        </pc:picChg>
        <pc:picChg chg="add mod ord">
          <ac:chgData name="신 도현" userId="2ed1ef2876d933b1" providerId="Windows Live" clId="Web-{68E1DBE4-1765-4087-9745-5BE4809E7415}" dt="2021-07-23T16:32:15.941" v="1615"/>
          <ac:picMkLst>
            <pc:docMk/>
            <pc:sldMk cId="1113924396" sldId="340"/>
            <ac:picMk id="4" creationId="{78372A48-E644-44C3-9964-F30A5DECEE78}"/>
          </ac:picMkLst>
        </pc:picChg>
        <pc:cxnChg chg="add mod">
          <ac:chgData name="신 도현" userId="2ed1ef2876d933b1" providerId="Windows Live" clId="Web-{68E1DBE4-1765-4087-9745-5BE4809E7415}" dt="2021-07-23T16:36:36.813" v="1783" actId="14100"/>
          <ac:cxnSpMkLst>
            <pc:docMk/>
            <pc:sldMk cId="1113924396" sldId="340"/>
            <ac:cxnSpMk id="7" creationId="{D5B5CB40-8539-4BA8-8949-0D311A93BF7F}"/>
          </ac:cxnSpMkLst>
        </pc:cxnChg>
        <pc:cxnChg chg="add mod">
          <ac:chgData name="신 도현" userId="2ed1ef2876d933b1" providerId="Windows Live" clId="Web-{68E1DBE4-1765-4087-9745-5BE4809E7415}" dt="2021-07-23T16:36:26.203" v="1782" actId="14100"/>
          <ac:cxnSpMkLst>
            <pc:docMk/>
            <pc:sldMk cId="1113924396" sldId="340"/>
            <ac:cxnSpMk id="13" creationId="{1E79F544-8BAD-449D-8E3F-3C5A37F62DD0}"/>
          </ac:cxnSpMkLst>
        </pc:cxnChg>
      </pc:sldChg>
      <pc:sldChg chg="addSp delSp modSp add replId">
        <pc:chgData name="신 도현" userId="2ed1ef2876d933b1" providerId="Windows Live" clId="Web-{68E1DBE4-1765-4087-9745-5BE4809E7415}" dt="2021-07-23T16:49:47.162" v="2225"/>
        <pc:sldMkLst>
          <pc:docMk/>
          <pc:sldMk cId="639098828" sldId="341"/>
        </pc:sldMkLst>
        <pc:spChg chg="mod">
          <ac:chgData name="신 도현" userId="2ed1ef2876d933b1" providerId="Windows Live" clId="Web-{68E1DBE4-1765-4087-9745-5BE4809E7415}" dt="2021-07-23T16:47:13.406" v="2173" actId="1076"/>
          <ac:spMkLst>
            <pc:docMk/>
            <pc:sldMk cId="639098828" sldId="341"/>
            <ac:spMk id="3" creationId="{19A391FD-7E8B-4567-B1E5-1921BA7D6224}"/>
          </ac:spMkLst>
        </pc:spChg>
        <pc:spChg chg="del">
          <ac:chgData name="신 도현" userId="2ed1ef2876d933b1" providerId="Windows Live" clId="Web-{68E1DBE4-1765-4087-9745-5BE4809E7415}" dt="2021-07-23T16:38:55.300" v="1844"/>
          <ac:spMkLst>
            <pc:docMk/>
            <pc:sldMk cId="639098828" sldId="341"/>
            <ac:spMk id="11" creationId="{73311C70-7752-4B43-BA3E-EB2E2106D6A2}"/>
          </ac:spMkLst>
        </pc:spChg>
        <pc:spChg chg="add mod">
          <ac:chgData name="신 도현" userId="2ed1ef2876d933b1" providerId="Windows Live" clId="Web-{68E1DBE4-1765-4087-9745-5BE4809E7415}" dt="2021-07-23T16:48:44.770" v="2215" actId="20577"/>
          <ac:spMkLst>
            <pc:docMk/>
            <pc:sldMk cId="639098828" sldId="341"/>
            <ac:spMk id="12" creationId="{53D2BFCF-5E16-4DDA-AC07-7BA787B208A3}"/>
          </ac:spMkLst>
        </pc:spChg>
        <pc:spChg chg="del mod">
          <ac:chgData name="신 도현" userId="2ed1ef2876d933b1" providerId="Windows Live" clId="Web-{68E1DBE4-1765-4087-9745-5BE4809E7415}" dt="2021-07-23T16:49:47.162" v="2225"/>
          <ac:spMkLst>
            <pc:docMk/>
            <pc:sldMk cId="639098828" sldId="341"/>
            <ac:spMk id="14" creationId="{46E509B8-86CD-41F5-8E22-4AFFEB4EB0E6}"/>
          </ac:spMkLst>
        </pc:spChg>
        <pc:spChg chg="add mod">
          <ac:chgData name="신 도현" userId="2ed1ef2876d933b1" providerId="Windows Live" clId="Web-{68E1DBE4-1765-4087-9745-5BE4809E7415}" dt="2021-07-23T16:49:47.131" v="2224" actId="14100"/>
          <ac:spMkLst>
            <pc:docMk/>
            <pc:sldMk cId="639098828" sldId="341"/>
            <ac:spMk id="15" creationId="{947DF7E1-09B9-4724-99CF-8D3C2345C321}"/>
          </ac:spMkLst>
        </pc:spChg>
        <pc:picChg chg="add mod">
          <ac:chgData name="신 도현" userId="2ed1ef2876d933b1" providerId="Windows Live" clId="Web-{68E1DBE4-1765-4087-9745-5BE4809E7415}" dt="2021-07-23T16:49:35.146" v="2220" actId="1076"/>
          <ac:picMkLst>
            <pc:docMk/>
            <pc:sldMk cId="639098828" sldId="341"/>
            <ac:picMk id="2" creationId="{0DE67F77-5E7F-4160-B82C-CAE536585E81}"/>
          </ac:picMkLst>
        </pc:picChg>
        <pc:picChg chg="del">
          <ac:chgData name="신 도현" userId="2ed1ef2876d933b1" providerId="Windows Live" clId="Web-{68E1DBE4-1765-4087-9745-5BE4809E7415}" dt="2021-07-23T16:38:51.519" v="1843"/>
          <ac:picMkLst>
            <pc:docMk/>
            <pc:sldMk cId="639098828" sldId="341"/>
            <ac:picMk id="4" creationId="{78372A48-E644-44C3-9964-F30A5DECEE78}"/>
          </ac:picMkLst>
        </pc:picChg>
        <pc:cxnChg chg="del">
          <ac:chgData name="신 도현" userId="2ed1ef2876d933b1" providerId="Windows Live" clId="Web-{68E1DBE4-1765-4087-9745-5BE4809E7415}" dt="2021-07-23T16:47:27.125" v="2179"/>
          <ac:cxnSpMkLst>
            <pc:docMk/>
            <pc:sldMk cId="639098828" sldId="341"/>
            <ac:cxnSpMk id="7" creationId="{D5B5CB40-8539-4BA8-8949-0D311A93BF7F}"/>
          </ac:cxnSpMkLst>
        </pc:cxnChg>
        <pc:cxnChg chg="del mod">
          <ac:chgData name="신 도현" userId="2ed1ef2876d933b1" providerId="Windows Live" clId="Web-{68E1DBE4-1765-4087-9745-5BE4809E7415}" dt="2021-07-23T16:47:24.968" v="2178"/>
          <ac:cxnSpMkLst>
            <pc:docMk/>
            <pc:sldMk cId="639098828" sldId="341"/>
            <ac:cxnSpMk id="13" creationId="{1E79F544-8BAD-449D-8E3F-3C5A37F62DD0}"/>
          </ac:cxnSpMkLst>
        </pc:cxnChg>
      </pc:sldChg>
      <pc:sldChg chg="addSp delSp modSp add replId">
        <pc:chgData name="신 도현" userId="2ed1ef2876d933b1" providerId="Windows Live" clId="Web-{68E1DBE4-1765-4087-9745-5BE4809E7415}" dt="2021-07-23T17:00:52.010" v="2419" actId="20577"/>
        <pc:sldMkLst>
          <pc:docMk/>
          <pc:sldMk cId="76694133" sldId="342"/>
        </pc:sldMkLst>
        <pc:spChg chg="mod">
          <ac:chgData name="신 도현" userId="2ed1ef2876d933b1" providerId="Windows Live" clId="Web-{68E1DBE4-1765-4087-9745-5BE4809E7415}" dt="2021-07-23T16:50:21.553" v="2276" actId="20577"/>
          <ac:spMkLst>
            <pc:docMk/>
            <pc:sldMk cId="76694133" sldId="342"/>
            <ac:spMk id="3" creationId="{19A391FD-7E8B-4567-B1E5-1921BA7D6224}"/>
          </ac:spMkLst>
        </pc:spChg>
        <pc:spChg chg="add mod">
          <ac:chgData name="신 도현" userId="2ed1ef2876d933b1" providerId="Windows Live" clId="Web-{68E1DBE4-1765-4087-9745-5BE4809E7415}" dt="2021-07-23T16:56:51.625" v="2297" actId="14100"/>
          <ac:spMkLst>
            <pc:docMk/>
            <pc:sldMk cId="76694133" sldId="342"/>
            <ac:spMk id="9" creationId="{4DE0C22E-D1E8-405A-9889-D9806441926B}"/>
          </ac:spMkLst>
        </pc:spChg>
        <pc:spChg chg="del">
          <ac:chgData name="신 도현" userId="2ed1ef2876d933b1" providerId="Windows Live" clId="Web-{68E1DBE4-1765-4087-9745-5BE4809E7415}" dt="2021-07-23T16:50:25.975" v="2277"/>
          <ac:spMkLst>
            <pc:docMk/>
            <pc:sldMk cId="76694133" sldId="342"/>
            <ac:spMk id="12" creationId="{53D2BFCF-5E16-4DDA-AC07-7BA787B208A3}"/>
          </ac:spMkLst>
        </pc:spChg>
        <pc:spChg chg="del">
          <ac:chgData name="신 도현" userId="2ed1ef2876d933b1" providerId="Windows Live" clId="Web-{68E1DBE4-1765-4087-9745-5BE4809E7415}" dt="2021-07-23T16:56:36.453" v="2293"/>
          <ac:spMkLst>
            <pc:docMk/>
            <pc:sldMk cId="76694133" sldId="342"/>
            <ac:spMk id="15" creationId="{947DF7E1-09B9-4724-99CF-8D3C2345C321}"/>
          </ac:spMkLst>
        </pc:spChg>
        <pc:spChg chg="add mod">
          <ac:chgData name="신 도현" userId="2ed1ef2876d933b1" providerId="Windows Live" clId="Web-{68E1DBE4-1765-4087-9745-5BE4809E7415}" dt="2021-07-23T16:58:18.986" v="2319" actId="14100"/>
          <ac:spMkLst>
            <pc:docMk/>
            <pc:sldMk cId="76694133" sldId="342"/>
            <ac:spMk id="19" creationId="{D63AD97F-E7AC-4ADC-88E6-0290574CA0F0}"/>
          </ac:spMkLst>
        </pc:spChg>
        <pc:spChg chg="add mod">
          <ac:chgData name="신 도현" userId="2ed1ef2876d933b1" providerId="Windows Live" clId="Web-{68E1DBE4-1765-4087-9745-5BE4809E7415}" dt="2021-07-23T16:59:12.800" v="2341" actId="14100"/>
          <ac:spMkLst>
            <pc:docMk/>
            <pc:sldMk cId="76694133" sldId="342"/>
            <ac:spMk id="20" creationId="{E7BEADB0-DB46-40EC-985D-B5D8D7328481}"/>
          </ac:spMkLst>
        </pc:spChg>
        <pc:spChg chg="add mod">
          <ac:chgData name="신 도현" userId="2ed1ef2876d933b1" providerId="Windows Live" clId="Web-{68E1DBE4-1765-4087-9745-5BE4809E7415}" dt="2021-07-23T16:59:09.300" v="2340" actId="14100"/>
          <ac:spMkLst>
            <pc:docMk/>
            <pc:sldMk cId="76694133" sldId="342"/>
            <ac:spMk id="21" creationId="{604DB79D-FB14-4124-9D11-5324F88CF3DC}"/>
          </ac:spMkLst>
        </pc:spChg>
        <pc:spChg chg="add mod">
          <ac:chgData name="신 도현" userId="2ed1ef2876d933b1" providerId="Windows Live" clId="Web-{68E1DBE4-1765-4087-9745-5BE4809E7415}" dt="2021-07-23T16:58:36.549" v="2328" actId="14100"/>
          <ac:spMkLst>
            <pc:docMk/>
            <pc:sldMk cId="76694133" sldId="342"/>
            <ac:spMk id="22" creationId="{B7225E61-9B03-4F50-89DE-F7B9C38B3D56}"/>
          </ac:spMkLst>
        </pc:spChg>
        <pc:spChg chg="add mod">
          <ac:chgData name="신 도현" userId="2ed1ef2876d933b1" providerId="Windows Live" clId="Web-{68E1DBE4-1765-4087-9745-5BE4809E7415}" dt="2021-07-23T16:59:14.800" v="2342" actId="14100"/>
          <ac:spMkLst>
            <pc:docMk/>
            <pc:sldMk cId="76694133" sldId="342"/>
            <ac:spMk id="23" creationId="{C880AEBC-ECA0-4FE2-8B97-79C36290029A}"/>
          </ac:spMkLst>
        </pc:spChg>
        <pc:spChg chg="add mod">
          <ac:chgData name="신 도현" userId="2ed1ef2876d933b1" providerId="Windows Live" clId="Web-{68E1DBE4-1765-4087-9745-5BE4809E7415}" dt="2021-07-23T16:59:00.972" v="2337" actId="14100"/>
          <ac:spMkLst>
            <pc:docMk/>
            <pc:sldMk cId="76694133" sldId="342"/>
            <ac:spMk id="24" creationId="{83E4BEDE-2307-4F1B-B45A-19879DBEC7BF}"/>
          </ac:spMkLst>
        </pc:spChg>
        <pc:spChg chg="add mod">
          <ac:chgData name="신 도현" userId="2ed1ef2876d933b1" providerId="Windows Live" clId="Web-{68E1DBE4-1765-4087-9745-5BE4809E7415}" dt="2021-07-23T17:00:52.010" v="2419" actId="20577"/>
          <ac:spMkLst>
            <pc:docMk/>
            <pc:sldMk cId="76694133" sldId="342"/>
            <ac:spMk id="25" creationId="{E98E763E-B2EE-47C9-8938-0D708C1218BC}"/>
          </ac:spMkLst>
        </pc:spChg>
        <pc:picChg chg="del">
          <ac:chgData name="신 도현" userId="2ed1ef2876d933b1" providerId="Windows Live" clId="Web-{68E1DBE4-1765-4087-9745-5BE4809E7415}" dt="2021-07-23T16:50:27.772" v="2278"/>
          <ac:picMkLst>
            <pc:docMk/>
            <pc:sldMk cId="76694133" sldId="342"/>
            <ac:picMk id="2" creationId="{0DE67F77-5E7F-4160-B82C-CAE536585E81}"/>
          </ac:picMkLst>
        </pc:picChg>
        <pc:picChg chg="add mod">
          <ac:chgData name="신 도현" userId="2ed1ef2876d933b1" providerId="Windows Live" clId="Web-{68E1DBE4-1765-4087-9745-5BE4809E7415}" dt="2021-07-23T16:56:17.109" v="2290" actId="1076"/>
          <ac:picMkLst>
            <pc:docMk/>
            <pc:sldMk cId="76694133" sldId="342"/>
            <ac:picMk id="4" creationId="{DDA2BF22-89E3-469D-A6E9-D425FC063C65}"/>
          </ac:picMkLst>
        </pc:picChg>
        <pc:picChg chg="add mod">
          <ac:chgData name="신 도현" userId="2ed1ef2876d933b1" providerId="Windows Live" clId="Web-{68E1DBE4-1765-4087-9745-5BE4809E7415}" dt="2021-07-23T16:56:38.828" v="2294" actId="1076"/>
          <ac:picMkLst>
            <pc:docMk/>
            <pc:sldMk cId="76694133" sldId="342"/>
            <ac:picMk id="7" creationId="{B2C4E1CE-2BF7-4234-9E12-699DCD18C3AC}"/>
          </ac:picMkLst>
        </pc:picChg>
        <pc:picChg chg="add del mod">
          <ac:chgData name="신 도현" userId="2ed1ef2876d933b1" providerId="Windows Live" clId="Web-{68E1DBE4-1765-4087-9745-5BE4809E7415}" dt="2021-07-23T16:56:25.250" v="2292"/>
          <ac:picMkLst>
            <pc:docMk/>
            <pc:sldMk cId="76694133" sldId="342"/>
            <ac:picMk id="8" creationId="{91DA149C-D88D-4057-9ECD-07317FFDA35A}"/>
          </ac:picMkLst>
        </pc:picChg>
        <pc:picChg chg="add mod">
          <ac:chgData name="신 도현" userId="2ed1ef2876d933b1" providerId="Windows Live" clId="Web-{68E1DBE4-1765-4087-9745-5BE4809E7415}" dt="2021-07-23T16:57:24.438" v="2302" actId="14100"/>
          <ac:picMkLst>
            <pc:docMk/>
            <pc:sldMk cId="76694133" sldId="342"/>
            <ac:picMk id="11" creationId="{3BDB2C19-8687-49B6-99A7-92BF9B4BA5CE}"/>
          </ac:picMkLst>
        </pc:picChg>
        <pc:cxnChg chg="add del mod">
          <ac:chgData name="신 도현" userId="2ed1ef2876d933b1" providerId="Windows Live" clId="Web-{68E1DBE4-1765-4087-9745-5BE4809E7415}" dt="2021-07-23T16:58:11.908" v="2315"/>
          <ac:cxnSpMkLst>
            <pc:docMk/>
            <pc:sldMk cId="76694133" sldId="342"/>
            <ac:cxnSpMk id="14" creationId="{C3E1F9A5-D2A7-49DA-A843-066D28431E32}"/>
          </ac:cxnSpMkLst>
        </pc:cxnChg>
        <pc:cxnChg chg="add del mod">
          <ac:chgData name="신 도현" userId="2ed1ef2876d933b1" providerId="Windows Live" clId="Web-{68E1DBE4-1765-4087-9745-5BE4809E7415}" dt="2021-07-23T16:58:13.064" v="2316"/>
          <ac:cxnSpMkLst>
            <pc:docMk/>
            <pc:sldMk cId="76694133" sldId="342"/>
            <ac:cxnSpMk id="17" creationId="{0D2F7CBF-1CBE-431B-8B70-0CFA9564A995}"/>
          </ac:cxnSpMkLst>
        </pc:cxnChg>
        <pc:cxnChg chg="add del mod">
          <ac:chgData name="신 도현" userId="2ed1ef2876d933b1" providerId="Windows Live" clId="Web-{68E1DBE4-1765-4087-9745-5BE4809E7415}" dt="2021-07-23T16:58:11.018" v="2314"/>
          <ac:cxnSpMkLst>
            <pc:docMk/>
            <pc:sldMk cId="76694133" sldId="342"/>
            <ac:cxnSpMk id="18" creationId="{E8487D5F-C489-44AF-B142-DFD6F315437B}"/>
          </ac:cxnSpMkLst>
        </pc:cxnChg>
      </pc:sldChg>
      <pc:sldChg chg="add del replId">
        <pc:chgData name="신 도현" userId="2ed1ef2876d933b1" providerId="Windows Live" clId="Web-{68E1DBE4-1765-4087-9745-5BE4809E7415}" dt="2021-07-23T16:58:43.284" v="2330"/>
        <pc:sldMkLst>
          <pc:docMk/>
          <pc:sldMk cId="1518471310" sldId="343"/>
        </pc:sldMkLst>
      </pc:sldChg>
      <pc:sldChg chg="addSp delSp modSp add replId">
        <pc:chgData name="신 도현" userId="2ed1ef2876d933b1" providerId="Windows Live" clId="Web-{68E1DBE4-1765-4087-9745-5BE4809E7415}" dt="2021-07-23T17:03:32.951" v="2536" actId="1076"/>
        <pc:sldMkLst>
          <pc:docMk/>
          <pc:sldMk cId="2941461458" sldId="343"/>
        </pc:sldMkLst>
        <pc:spChg chg="mod">
          <ac:chgData name="신 도현" userId="2ed1ef2876d933b1" providerId="Windows Live" clId="Web-{68E1DBE4-1765-4087-9745-5BE4809E7415}" dt="2021-07-23T17:03:09.294" v="2504" actId="1076"/>
          <ac:spMkLst>
            <pc:docMk/>
            <pc:sldMk cId="2941461458" sldId="343"/>
            <ac:spMk id="3" creationId="{19A391FD-7E8B-4567-B1E5-1921BA7D6224}"/>
          </ac:spMkLst>
        </pc:spChg>
        <pc:spChg chg="mod">
          <ac:chgData name="신 도현" userId="2ed1ef2876d933b1" providerId="Windows Live" clId="Web-{68E1DBE4-1765-4087-9745-5BE4809E7415}" dt="2021-07-23T17:03:06.263" v="2503" actId="14100"/>
          <ac:spMkLst>
            <pc:docMk/>
            <pc:sldMk cId="2941461458" sldId="343"/>
            <ac:spMk id="9" creationId="{4DE0C22E-D1E8-405A-9889-D9806441926B}"/>
          </ac:spMkLst>
        </pc:spChg>
        <pc:spChg chg="add mod">
          <ac:chgData name="신 도현" userId="2ed1ef2876d933b1" providerId="Windows Live" clId="Web-{68E1DBE4-1765-4087-9745-5BE4809E7415}" dt="2021-07-23T17:03:32.951" v="2536" actId="1076"/>
          <ac:spMkLst>
            <pc:docMk/>
            <pc:sldMk cId="2941461458" sldId="343"/>
            <ac:spMk id="18" creationId="{2C060BB5-3292-4368-8E2E-BAAAEB424AC8}"/>
          </ac:spMkLst>
        </pc:spChg>
        <pc:spChg chg="del">
          <ac:chgData name="신 도현" userId="2ed1ef2876d933b1" providerId="Windows Live" clId="Web-{68E1DBE4-1765-4087-9745-5BE4809E7415}" dt="2021-07-23T17:02:47.278" v="2492"/>
          <ac:spMkLst>
            <pc:docMk/>
            <pc:sldMk cId="2941461458" sldId="343"/>
            <ac:spMk id="19" creationId="{D63AD97F-E7AC-4ADC-88E6-0290574CA0F0}"/>
          </ac:spMkLst>
        </pc:spChg>
        <pc:spChg chg="del">
          <ac:chgData name="신 도현" userId="2ed1ef2876d933b1" providerId="Windows Live" clId="Web-{68E1DBE4-1765-4087-9745-5BE4809E7415}" dt="2021-07-23T17:02:47.278" v="2491"/>
          <ac:spMkLst>
            <pc:docMk/>
            <pc:sldMk cId="2941461458" sldId="343"/>
            <ac:spMk id="20" creationId="{E7BEADB0-DB46-40EC-985D-B5D8D7328481}"/>
          </ac:spMkLst>
        </pc:spChg>
        <pc:spChg chg="del">
          <ac:chgData name="신 도현" userId="2ed1ef2876d933b1" providerId="Windows Live" clId="Web-{68E1DBE4-1765-4087-9745-5BE4809E7415}" dt="2021-07-23T17:02:47.278" v="2490"/>
          <ac:spMkLst>
            <pc:docMk/>
            <pc:sldMk cId="2941461458" sldId="343"/>
            <ac:spMk id="21" creationId="{604DB79D-FB14-4124-9D11-5324F88CF3DC}"/>
          </ac:spMkLst>
        </pc:spChg>
        <pc:spChg chg="del">
          <ac:chgData name="신 도현" userId="2ed1ef2876d933b1" providerId="Windows Live" clId="Web-{68E1DBE4-1765-4087-9745-5BE4809E7415}" dt="2021-07-23T17:02:47.278" v="2489"/>
          <ac:spMkLst>
            <pc:docMk/>
            <pc:sldMk cId="2941461458" sldId="343"/>
            <ac:spMk id="22" creationId="{B7225E61-9B03-4F50-89DE-F7B9C38B3D56}"/>
          </ac:spMkLst>
        </pc:spChg>
        <pc:spChg chg="del">
          <ac:chgData name="신 도현" userId="2ed1ef2876d933b1" providerId="Windows Live" clId="Web-{68E1DBE4-1765-4087-9745-5BE4809E7415}" dt="2021-07-23T17:02:47.278" v="2488"/>
          <ac:spMkLst>
            <pc:docMk/>
            <pc:sldMk cId="2941461458" sldId="343"/>
            <ac:spMk id="23" creationId="{C880AEBC-ECA0-4FE2-8B97-79C36290029A}"/>
          </ac:spMkLst>
        </pc:spChg>
        <pc:spChg chg="del">
          <ac:chgData name="신 도현" userId="2ed1ef2876d933b1" providerId="Windows Live" clId="Web-{68E1DBE4-1765-4087-9745-5BE4809E7415}" dt="2021-07-23T17:02:47.278" v="2487"/>
          <ac:spMkLst>
            <pc:docMk/>
            <pc:sldMk cId="2941461458" sldId="343"/>
            <ac:spMk id="24" creationId="{83E4BEDE-2307-4F1B-B45A-19879DBEC7BF}"/>
          </ac:spMkLst>
        </pc:spChg>
        <pc:spChg chg="del">
          <ac:chgData name="신 도현" userId="2ed1ef2876d933b1" providerId="Windows Live" clId="Web-{68E1DBE4-1765-4087-9745-5BE4809E7415}" dt="2021-07-23T17:02:47.278" v="2486"/>
          <ac:spMkLst>
            <pc:docMk/>
            <pc:sldMk cId="2941461458" sldId="343"/>
            <ac:spMk id="25" creationId="{E98E763E-B2EE-47C9-8938-0D708C1218BC}"/>
          </ac:spMkLst>
        </pc:spChg>
        <pc:picChg chg="add mod ord">
          <ac:chgData name="신 도현" userId="2ed1ef2876d933b1" providerId="Windows Live" clId="Web-{68E1DBE4-1765-4087-9745-5BE4809E7415}" dt="2021-07-23T17:03:01.185" v="2501"/>
          <ac:picMkLst>
            <pc:docMk/>
            <pc:sldMk cId="2941461458" sldId="343"/>
            <ac:picMk id="2" creationId="{D2D932ED-A3C4-4708-96DE-76DB42FC4A19}"/>
          </ac:picMkLst>
        </pc:picChg>
        <pc:picChg chg="del">
          <ac:chgData name="신 도현" userId="2ed1ef2876d933b1" providerId="Windows Live" clId="Web-{68E1DBE4-1765-4087-9745-5BE4809E7415}" dt="2021-07-23T17:02:45.325" v="2485"/>
          <ac:picMkLst>
            <pc:docMk/>
            <pc:sldMk cId="2941461458" sldId="343"/>
            <ac:picMk id="4" creationId="{DDA2BF22-89E3-469D-A6E9-D425FC063C65}"/>
          </ac:picMkLst>
        </pc:picChg>
        <pc:picChg chg="del">
          <ac:chgData name="신 도현" userId="2ed1ef2876d933b1" providerId="Windows Live" clId="Web-{68E1DBE4-1765-4087-9745-5BE4809E7415}" dt="2021-07-23T17:02:44.997" v="2484"/>
          <ac:picMkLst>
            <pc:docMk/>
            <pc:sldMk cId="2941461458" sldId="343"/>
            <ac:picMk id="7" creationId="{B2C4E1CE-2BF7-4234-9E12-699DCD18C3AC}"/>
          </ac:picMkLst>
        </pc:picChg>
        <pc:picChg chg="del">
          <ac:chgData name="신 도현" userId="2ed1ef2876d933b1" providerId="Windows Live" clId="Web-{68E1DBE4-1765-4087-9745-5BE4809E7415}" dt="2021-07-23T17:02:47.278" v="2493"/>
          <ac:picMkLst>
            <pc:docMk/>
            <pc:sldMk cId="2941461458" sldId="343"/>
            <ac:picMk id="11" creationId="{3BDB2C19-8687-49B6-99A7-92BF9B4BA5CE}"/>
          </ac:picMkLst>
        </pc:picChg>
      </pc:sldChg>
      <pc:sldChg chg="addSp delSp modSp add replId">
        <pc:chgData name="신 도현" userId="2ed1ef2876d933b1" providerId="Windows Live" clId="Web-{68E1DBE4-1765-4087-9745-5BE4809E7415}" dt="2021-07-23T17:15:46.445" v="2622" actId="14100"/>
        <pc:sldMkLst>
          <pc:docMk/>
          <pc:sldMk cId="552831675" sldId="344"/>
        </pc:sldMkLst>
        <pc:spChg chg="mod">
          <ac:chgData name="신 도현" userId="2ed1ef2876d933b1" providerId="Windows Live" clId="Web-{68E1DBE4-1765-4087-9745-5BE4809E7415}" dt="2021-07-23T17:15:02.788" v="2614" actId="20577"/>
          <ac:spMkLst>
            <pc:docMk/>
            <pc:sldMk cId="552831675" sldId="344"/>
            <ac:spMk id="3" creationId="{19A391FD-7E8B-4567-B1E5-1921BA7D6224}"/>
          </ac:spMkLst>
        </pc:spChg>
        <pc:spChg chg="add mod">
          <ac:chgData name="신 도현" userId="2ed1ef2876d933b1" providerId="Windows Live" clId="Web-{68E1DBE4-1765-4087-9745-5BE4809E7415}" dt="2021-07-23T17:15:46.445" v="2622" actId="14100"/>
          <ac:spMkLst>
            <pc:docMk/>
            <pc:sldMk cId="552831675" sldId="344"/>
            <ac:spMk id="7" creationId="{FB2A419D-A4AD-4B12-8F63-744D931F1556}"/>
          </ac:spMkLst>
        </pc:spChg>
        <pc:spChg chg="del">
          <ac:chgData name="신 도현" userId="2ed1ef2876d933b1" providerId="Windows Live" clId="Web-{68E1DBE4-1765-4087-9745-5BE4809E7415}" dt="2021-07-23T17:15:04.742" v="2615"/>
          <ac:spMkLst>
            <pc:docMk/>
            <pc:sldMk cId="552831675" sldId="344"/>
            <ac:spMk id="9" creationId="{4DE0C22E-D1E8-405A-9889-D9806441926B}"/>
          </ac:spMkLst>
        </pc:spChg>
        <pc:spChg chg="del">
          <ac:chgData name="신 도현" userId="2ed1ef2876d933b1" providerId="Windows Live" clId="Web-{68E1DBE4-1765-4087-9745-5BE4809E7415}" dt="2021-07-23T17:05:58.755" v="2541"/>
          <ac:spMkLst>
            <pc:docMk/>
            <pc:sldMk cId="552831675" sldId="344"/>
            <ac:spMk id="18" creationId="{2C060BB5-3292-4368-8E2E-BAAAEB424AC8}"/>
          </ac:spMkLst>
        </pc:spChg>
        <pc:picChg chg="del">
          <ac:chgData name="신 도현" userId="2ed1ef2876d933b1" providerId="Windows Live" clId="Web-{68E1DBE4-1765-4087-9745-5BE4809E7415}" dt="2021-07-23T17:05:57.958" v="2540"/>
          <ac:picMkLst>
            <pc:docMk/>
            <pc:sldMk cId="552831675" sldId="344"/>
            <ac:picMk id="2" creationId="{D2D932ED-A3C4-4708-96DE-76DB42FC4A19}"/>
          </ac:picMkLst>
        </pc:picChg>
        <pc:picChg chg="add mod">
          <ac:chgData name="신 도현" userId="2ed1ef2876d933b1" providerId="Windows Live" clId="Web-{68E1DBE4-1765-4087-9745-5BE4809E7415}" dt="2021-07-23T17:15:39.023" v="2619" actId="1076"/>
          <ac:picMkLst>
            <pc:docMk/>
            <pc:sldMk cId="552831675" sldId="344"/>
            <ac:picMk id="4" creationId="{86700CD2-AAE3-4659-A3E0-81839CD3EC7A}"/>
          </ac:picMkLst>
        </pc:picChg>
      </pc:sldChg>
      <pc:sldChg chg="addSp delSp modSp add replId">
        <pc:chgData name="신 도현" userId="2ed1ef2876d933b1" providerId="Windows Live" clId="Web-{68E1DBE4-1765-4087-9745-5BE4809E7415}" dt="2021-07-23T17:29:16.998" v="2858" actId="1076"/>
        <pc:sldMkLst>
          <pc:docMk/>
          <pc:sldMk cId="2129316966" sldId="345"/>
        </pc:sldMkLst>
        <pc:spChg chg="mod">
          <ac:chgData name="신 도현" userId="2ed1ef2876d933b1" providerId="Windows Live" clId="Web-{68E1DBE4-1765-4087-9745-5BE4809E7415}" dt="2021-07-23T17:26:00.772" v="2706" actId="1076"/>
          <ac:spMkLst>
            <pc:docMk/>
            <pc:sldMk cId="2129316966" sldId="345"/>
            <ac:spMk id="3" creationId="{19A391FD-7E8B-4567-B1E5-1921BA7D6224}"/>
          </ac:spMkLst>
        </pc:spChg>
        <pc:spChg chg="del">
          <ac:chgData name="신 도현" userId="2ed1ef2876d933b1" providerId="Windows Live" clId="Web-{68E1DBE4-1765-4087-9745-5BE4809E7415}" dt="2021-07-23T17:16:58.603" v="2693"/>
          <ac:spMkLst>
            <pc:docMk/>
            <pc:sldMk cId="2129316966" sldId="345"/>
            <ac:spMk id="7" creationId="{FB2A419D-A4AD-4B12-8F63-744D931F1556}"/>
          </ac:spMkLst>
        </pc:spChg>
        <pc:spChg chg="add mod">
          <ac:chgData name="신 도현" userId="2ed1ef2876d933b1" providerId="Windows Live" clId="Web-{68E1DBE4-1765-4087-9745-5BE4809E7415}" dt="2021-07-23T17:16:56.994" v="2692" actId="14100"/>
          <ac:spMkLst>
            <pc:docMk/>
            <pc:sldMk cId="2129316966" sldId="345"/>
            <ac:spMk id="9" creationId="{1E431EB4-8C84-4A96-903E-E9469A431224}"/>
          </ac:spMkLst>
        </pc:spChg>
        <pc:spChg chg="add mod">
          <ac:chgData name="신 도현" userId="2ed1ef2876d933b1" providerId="Windows Live" clId="Web-{68E1DBE4-1765-4087-9745-5BE4809E7415}" dt="2021-07-23T17:27:30.855" v="2781"/>
          <ac:spMkLst>
            <pc:docMk/>
            <pc:sldMk cId="2129316966" sldId="345"/>
            <ac:spMk id="11" creationId="{9F6FCB92-D3E2-4C73-BAAD-2C0ABD4D28FE}"/>
          </ac:spMkLst>
        </pc:spChg>
        <pc:spChg chg="add del">
          <ac:chgData name="신 도현" userId="2ed1ef2876d933b1" providerId="Windows Live" clId="Web-{68E1DBE4-1765-4087-9745-5BE4809E7415}" dt="2021-07-23T17:26:02.959" v="2709"/>
          <ac:spMkLst>
            <pc:docMk/>
            <pc:sldMk cId="2129316966" sldId="345"/>
            <ac:spMk id="12" creationId="{72246AD7-7289-4B80-B8CD-F1ECAE0B9E1B}"/>
          </ac:spMkLst>
        </pc:spChg>
        <pc:spChg chg="add mod">
          <ac:chgData name="신 도현" userId="2ed1ef2876d933b1" providerId="Windows Live" clId="Web-{68E1DBE4-1765-4087-9745-5BE4809E7415}" dt="2021-07-23T17:28:21.293" v="2804" actId="20577"/>
          <ac:spMkLst>
            <pc:docMk/>
            <pc:sldMk cId="2129316966" sldId="345"/>
            <ac:spMk id="13" creationId="{B2F65864-8417-4C4A-837C-CA74F5A81544}"/>
          </ac:spMkLst>
        </pc:spChg>
        <pc:spChg chg="add mod">
          <ac:chgData name="신 도현" userId="2ed1ef2876d933b1" providerId="Windows Live" clId="Web-{68E1DBE4-1765-4087-9745-5BE4809E7415}" dt="2021-07-23T17:27:34.714" v="2782"/>
          <ac:spMkLst>
            <pc:docMk/>
            <pc:sldMk cId="2129316966" sldId="345"/>
            <ac:spMk id="14" creationId="{F6BC3ACF-2A11-4221-AF32-DE873A58D964}"/>
          </ac:spMkLst>
        </pc:spChg>
        <pc:spChg chg="add mod">
          <ac:chgData name="신 도현" userId="2ed1ef2876d933b1" providerId="Windows Live" clId="Web-{68E1DBE4-1765-4087-9745-5BE4809E7415}" dt="2021-07-23T17:27:27.355" v="2780"/>
          <ac:spMkLst>
            <pc:docMk/>
            <pc:sldMk cId="2129316966" sldId="345"/>
            <ac:spMk id="15" creationId="{319F51BF-969E-46D3-8132-483AD9ED740F}"/>
          </ac:spMkLst>
        </pc:spChg>
        <pc:spChg chg="add mod">
          <ac:chgData name="신 도현" userId="2ed1ef2876d933b1" providerId="Windows Live" clId="Web-{68E1DBE4-1765-4087-9745-5BE4809E7415}" dt="2021-07-23T17:29:06.435" v="2854" actId="1076"/>
          <ac:spMkLst>
            <pc:docMk/>
            <pc:sldMk cId="2129316966" sldId="345"/>
            <ac:spMk id="20" creationId="{6C7A0356-547D-410B-B7BE-32BBB3C5045D}"/>
          </ac:spMkLst>
        </pc:spChg>
        <pc:picChg chg="add mod">
          <ac:chgData name="신 도현" userId="2ed1ef2876d933b1" providerId="Windows Live" clId="Web-{68E1DBE4-1765-4087-9745-5BE4809E7415}" dt="2021-07-23T17:16:51.259" v="2689" actId="1076"/>
          <ac:picMkLst>
            <pc:docMk/>
            <pc:sldMk cId="2129316966" sldId="345"/>
            <ac:picMk id="2" creationId="{81C09DA5-9D9C-4DF5-850C-00A42AB5B357}"/>
          </ac:picMkLst>
        </pc:picChg>
        <pc:picChg chg="del">
          <ac:chgData name="신 도현" userId="2ed1ef2876d933b1" providerId="Windows Live" clId="Web-{68E1DBE4-1765-4087-9745-5BE4809E7415}" dt="2021-07-23T17:16:25.634" v="2685"/>
          <ac:picMkLst>
            <pc:docMk/>
            <pc:sldMk cId="2129316966" sldId="345"/>
            <ac:picMk id="4" creationId="{86700CD2-AAE3-4659-A3E0-81839CD3EC7A}"/>
          </ac:picMkLst>
        </pc:picChg>
        <pc:picChg chg="add mod">
          <ac:chgData name="신 도현" userId="2ed1ef2876d933b1" providerId="Windows Live" clId="Web-{68E1DBE4-1765-4087-9745-5BE4809E7415}" dt="2021-07-23T17:25:41.411" v="2697" actId="1076"/>
          <ac:picMkLst>
            <pc:docMk/>
            <pc:sldMk cId="2129316966" sldId="345"/>
            <ac:picMk id="8" creationId="{1E45BC43-6719-451D-B92A-CF9C28776ACE}"/>
          </ac:picMkLst>
        </pc:picChg>
        <pc:cxnChg chg="add mod">
          <ac:chgData name="신 도현" userId="2ed1ef2876d933b1" providerId="Windows Live" clId="Web-{68E1DBE4-1765-4087-9745-5BE4809E7415}" dt="2021-07-23T17:27:58.324" v="2789"/>
          <ac:cxnSpMkLst>
            <pc:docMk/>
            <pc:sldMk cId="2129316966" sldId="345"/>
            <ac:cxnSpMk id="17" creationId="{2579258D-71B9-4CA0-B9A0-426710BD8698}"/>
          </ac:cxnSpMkLst>
        </pc:cxnChg>
        <pc:cxnChg chg="add mod">
          <ac:chgData name="신 도현" userId="2ed1ef2876d933b1" providerId="Windows Live" clId="Web-{68E1DBE4-1765-4087-9745-5BE4809E7415}" dt="2021-07-23T17:28:10.699" v="2792" actId="14100"/>
          <ac:cxnSpMkLst>
            <pc:docMk/>
            <pc:sldMk cId="2129316966" sldId="345"/>
            <ac:cxnSpMk id="18" creationId="{EBB54137-F337-47EB-9D7D-F93944543203}"/>
          </ac:cxnSpMkLst>
        </pc:cxnChg>
        <pc:cxnChg chg="add mod">
          <ac:chgData name="신 도현" userId="2ed1ef2876d933b1" providerId="Windows Live" clId="Web-{68E1DBE4-1765-4087-9745-5BE4809E7415}" dt="2021-07-23T17:29:16.998" v="2858" actId="1076"/>
          <ac:cxnSpMkLst>
            <pc:docMk/>
            <pc:sldMk cId="2129316966" sldId="345"/>
            <ac:cxnSpMk id="19" creationId="{24A79C28-71C5-46C4-92C2-2F9468E3801D}"/>
          </ac:cxnSpMkLst>
        </pc:cxnChg>
      </pc:sldChg>
      <pc:sldChg chg="addSp delSp modSp add replId">
        <pc:chgData name="신 도현" userId="2ed1ef2876d933b1" providerId="Windows Live" clId="Web-{68E1DBE4-1765-4087-9745-5BE4809E7415}" dt="2021-07-23T17:58:53.824" v="3314" actId="1076"/>
        <pc:sldMkLst>
          <pc:docMk/>
          <pc:sldMk cId="2570534777" sldId="346"/>
        </pc:sldMkLst>
        <pc:spChg chg="mod">
          <ac:chgData name="신 도현" userId="2ed1ef2876d933b1" providerId="Windows Live" clId="Web-{68E1DBE4-1765-4087-9745-5BE4809E7415}" dt="2021-07-23T17:53:58.645" v="3043" actId="1076"/>
          <ac:spMkLst>
            <pc:docMk/>
            <pc:sldMk cId="2570534777" sldId="346"/>
            <ac:spMk id="3" creationId="{19A391FD-7E8B-4567-B1E5-1921BA7D6224}"/>
          </ac:spMkLst>
        </pc:spChg>
        <pc:spChg chg="add mod">
          <ac:chgData name="신 도현" userId="2ed1ef2876d933b1" providerId="Windows Live" clId="Web-{68E1DBE4-1765-4087-9745-5BE4809E7415}" dt="2021-07-23T17:55:16.178" v="3139" actId="14100"/>
          <ac:spMkLst>
            <pc:docMk/>
            <pc:sldMk cId="2570534777" sldId="346"/>
            <ac:spMk id="7" creationId="{417B0BC3-249D-4F03-B607-4F4EF9DAE369}"/>
          </ac:spMkLst>
        </pc:spChg>
        <pc:spChg chg="add mod">
          <ac:chgData name="신 도현" userId="2ed1ef2876d933b1" providerId="Windows Live" clId="Web-{68E1DBE4-1765-4087-9745-5BE4809E7415}" dt="2021-07-23T17:57:48.651" v="3252" actId="1076"/>
          <ac:spMkLst>
            <pc:docMk/>
            <pc:sldMk cId="2570534777" sldId="346"/>
            <ac:spMk id="8" creationId="{3CB5CC58-3712-4C7E-9A40-CA93E8BF2D26}"/>
          </ac:spMkLst>
        </pc:spChg>
        <pc:spChg chg="del">
          <ac:chgData name="신 도현" userId="2ed1ef2876d933b1" providerId="Windows Live" clId="Web-{68E1DBE4-1765-4087-9745-5BE4809E7415}" dt="2021-07-23T17:31:05.750" v="2915"/>
          <ac:spMkLst>
            <pc:docMk/>
            <pc:sldMk cId="2570534777" sldId="346"/>
            <ac:spMk id="9" creationId="{1E431EB4-8C84-4A96-903E-E9469A431224}"/>
          </ac:spMkLst>
        </pc:spChg>
        <pc:spChg chg="del">
          <ac:chgData name="신 도현" userId="2ed1ef2876d933b1" providerId="Windows Live" clId="Web-{68E1DBE4-1765-4087-9745-5BE4809E7415}" dt="2021-07-23T17:31:05.750" v="2914"/>
          <ac:spMkLst>
            <pc:docMk/>
            <pc:sldMk cId="2570534777" sldId="346"/>
            <ac:spMk id="11" creationId="{9F6FCB92-D3E2-4C73-BAAD-2C0ABD4D28FE}"/>
          </ac:spMkLst>
        </pc:spChg>
        <pc:spChg chg="add mod">
          <ac:chgData name="신 도현" userId="2ed1ef2876d933b1" providerId="Windows Live" clId="Web-{68E1DBE4-1765-4087-9745-5BE4809E7415}" dt="2021-07-23T17:56:51.476" v="3221" actId="1076"/>
          <ac:spMkLst>
            <pc:docMk/>
            <pc:sldMk cId="2570534777" sldId="346"/>
            <ac:spMk id="11" creationId="{CD46EEC6-DA07-4737-87E2-55CBAF5D4794}"/>
          </ac:spMkLst>
        </pc:spChg>
        <pc:spChg chg="add mod">
          <ac:chgData name="신 도현" userId="2ed1ef2876d933b1" providerId="Windows Live" clId="Web-{68E1DBE4-1765-4087-9745-5BE4809E7415}" dt="2021-07-23T17:57:46.041" v="3251" actId="14100"/>
          <ac:spMkLst>
            <pc:docMk/>
            <pc:sldMk cId="2570534777" sldId="346"/>
            <ac:spMk id="12" creationId="{F6DC4D1A-BFA9-4ACF-A064-00ECC53A86A6}"/>
          </ac:spMkLst>
        </pc:spChg>
        <pc:spChg chg="del">
          <ac:chgData name="신 도현" userId="2ed1ef2876d933b1" providerId="Windows Live" clId="Web-{68E1DBE4-1765-4087-9745-5BE4809E7415}" dt="2021-07-23T17:31:05.750" v="2913"/>
          <ac:spMkLst>
            <pc:docMk/>
            <pc:sldMk cId="2570534777" sldId="346"/>
            <ac:spMk id="13" creationId="{B2F65864-8417-4C4A-837C-CA74F5A81544}"/>
          </ac:spMkLst>
        </pc:spChg>
        <pc:spChg chg="add mod">
          <ac:chgData name="신 도현" userId="2ed1ef2876d933b1" providerId="Windows Live" clId="Web-{68E1DBE4-1765-4087-9745-5BE4809E7415}" dt="2021-07-23T17:58:05.854" v="3257" actId="14100"/>
          <ac:spMkLst>
            <pc:docMk/>
            <pc:sldMk cId="2570534777" sldId="346"/>
            <ac:spMk id="13" creationId="{B713D627-8978-45E3-AA3C-A4BC162F99DE}"/>
          </ac:spMkLst>
        </pc:spChg>
        <pc:spChg chg="add mod">
          <ac:chgData name="신 도현" userId="2ed1ef2876d933b1" providerId="Windows Live" clId="Web-{68E1DBE4-1765-4087-9745-5BE4809E7415}" dt="2021-07-23T17:58:53.824" v="3314" actId="1076"/>
          <ac:spMkLst>
            <pc:docMk/>
            <pc:sldMk cId="2570534777" sldId="346"/>
            <ac:spMk id="14" creationId="{5DD81950-0AB2-47DB-B9BC-D18142732B9B}"/>
          </ac:spMkLst>
        </pc:spChg>
        <pc:spChg chg="del">
          <ac:chgData name="신 도현" userId="2ed1ef2876d933b1" providerId="Windows Live" clId="Web-{68E1DBE4-1765-4087-9745-5BE4809E7415}" dt="2021-07-23T17:31:05.734" v="2912"/>
          <ac:spMkLst>
            <pc:docMk/>
            <pc:sldMk cId="2570534777" sldId="346"/>
            <ac:spMk id="14" creationId="{F6BC3ACF-2A11-4221-AF32-DE873A58D964}"/>
          </ac:spMkLst>
        </pc:spChg>
        <pc:spChg chg="del">
          <ac:chgData name="신 도현" userId="2ed1ef2876d933b1" providerId="Windows Live" clId="Web-{68E1DBE4-1765-4087-9745-5BE4809E7415}" dt="2021-07-23T17:31:05.734" v="2911"/>
          <ac:spMkLst>
            <pc:docMk/>
            <pc:sldMk cId="2570534777" sldId="346"/>
            <ac:spMk id="15" creationId="{319F51BF-969E-46D3-8132-483AD9ED740F}"/>
          </ac:spMkLst>
        </pc:spChg>
        <pc:spChg chg="del">
          <ac:chgData name="신 도현" userId="2ed1ef2876d933b1" providerId="Windows Live" clId="Web-{68E1DBE4-1765-4087-9745-5BE4809E7415}" dt="2021-07-23T17:31:05.734" v="2907"/>
          <ac:spMkLst>
            <pc:docMk/>
            <pc:sldMk cId="2570534777" sldId="346"/>
            <ac:spMk id="20" creationId="{6C7A0356-547D-410B-B7BE-32BBB3C5045D}"/>
          </ac:spMkLst>
        </pc:spChg>
        <pc:picChg chg="del">
          <ac:chgData name="신 도현" userId="2ed1ef2876d933b1" providerId="Windows Live" clId="Web-{68E1DBE4-1765-4087-9745-5BE4809E7415}" dt="2021-07-23T17:31:00.656" v="2905"/>
          <ac:picMkLst>
            <pc:docMk/>
            <pc:sldMk cId="2570534777" sldId="346"/>
            <ac:picMk id="2" creationId="{81C09DA5-9D9C-4DF5-850C-00A42AB5B357}"/>
          </ac:picMkLst>
        </pc:picChg>
        <pc:picChg chg="add del mod">
          <ac:chgData name="신 도현" userId="2ed1ef2876d933b1" providerId="Windows Live" clId="Web-{68E1DBE4-1765-4087-9745-5BE4809E7415}" dt="2021-07-23T17:50:51.231" v="2917"/>
          <ac:picMkLst>
            <pc:docMk/>
            <pc:sldMk cId="2570534777" sldId="346"/>
            <ac:picMk id="2" creationId="{98252A92-5F59-46E4-B159-0B71463C3D3C}"/>
          </ac:picMkLst>
        </pc:picChg>
        <pc:picChg chg="add mod">
          <ac:chgData name="신 도현" userId="2ed1ef2876d933b1" providerId="Windows Live" clId="Web-{68E1DBE4-1765-4087-9745-5BE4809E7415}" dt="2021-07-23T17:53:53.536" v="3042" actId="1076"/>
          <ac:picMkLst>
            <pc:docMk/>
            <pc:sldMk cId="2570534777" sldId="346"/>
            <ac:picMk id="4" creationId="{1FB1DDDB-8656-4A5F-B9A2-C3A540C59E49}"/>
          </ac:picMkLst>
        </pc:picChg>
        <pc:picChg chg="del">
          <ac:chgData name="신 도현" userId="2ed1ef2876d933b1" providerId="Windows Live" clId="Web-{68E1DBE4-1765-4087-9745-5BE4809E7415}" dt="2021-07-23T17:31:02.687" v="2906"/>
          <ac:picMkLst>
            <pc:docMk/>
            <pc:sldMk cId="2570534777" sldId="346"/>
            <ac:picMk id="8" creationId="{1E45BC43-6719-451D-B92A-CF9C28776ACE}"/>
          </ac:picMkLst>
        </pc:picChg>
        <pc:cxnChg chg="del">
          <ac:chgData name="신 도현" userId="2ed1ef2876d933b1" providerId="Windows Live" clId="Web-{68E1DBE4-1765-4087-9745-5BE4809E7415}" dt="2021-07-23T17:31:05.734" v="2910"/>
          <ac:cxnSpMkLst>
            <pc:docMk/>
            <pc:sldMk cId="2570534777" sldId="346"/>
            <ac:cxnSpMk id="17" creationId="{2579258D-71B9-4CA0-B9A0-426710BD8698}"/>
          </ac:cxnSpMkLst>
        </pc:cxnChg>
        <pc:cxnChg chg="del">
          <ac:chgData name="신 도현" userId="2ed1ef2876d933b1" providerId="Windows Live" clId="Web-{68E1DBE4-1765-4087-9745-5BE4809E7415}" dt="2021-07-23T17:31:05.734" v="2909"/>
          <ac:cxnSpMkLst>
            <pc:docMk/>
            <pc:sldMk cId="2570534777" sldId="346"/>
            <ac:cxnSpMk id="18" creationId="{EBB54137-F337-47EB-9D7D-F93944543203}"/>
          </ac:cxnSpMkLst>
        </pc:cxnChg>
        <pc:cxnChg chg="del">
          <ac:chgData name="신 도현" userId="2ed1ef2876d933b1" providerId="Windows Live" clId="Web-{68E1DBE4-1765-4087-9745-5BE4809E7415}" dt="2021-07-23T17:31:05.734" v="2908"/>
          <ac:cxnSpMkLst>
            <pc:docMk/>
            <pc:sldMk cId="2570534777" sldId="346"/>
            <ac:cxnSpMk id="19" creationId="{24A79C28-71C5-46C4-92C2-2F9468E3801D}"/>
          </ac:cxnSpMkLst>
        </pc:cxnChg>
      </pc:sldChg>
      <pc:sldChg chg="addSp delSp modSp add replId">
        <pc:chgData name="신 도현" userId="2ed1ef2876d933b1" providerId="Windows Live" clId="Web-{68E1DBE4-1765-4087-9745-5BE4809E7415}" dt="2021-07-23T18:02:23.924" v="3439" actId="1076"/>
        <pc:sldMkLst>
          <pc:docMk/>
          <pc:sldMk cId="2311757049" sldId="347"/>
        </pc:sldMkLst>
        <pc:spChg chg="mod">
          <ac:chgData name="신 도현" userId="2ed1ef2876d933b1" providerId="Windows Live" clId="Web-{68E1DBE4-1765-4087-9745-5BE4809E7415}" dt="2021-07-23T17:59:24.590" v="3319" actId="20577"/>
          <ac:spMkLst>
            <pc:docMk/>
            <pc:sldMk cId="2311757049" sldId="347"/>
            <ac:spMk id="3" creationId="{19A391FD-7E8B-4567-B1E5-1921BA7D6224}"/>
          </ac:spMkLst>
        </pc:spChg>
        <pc:spChg chg="del">
          <ac:chgData name="신 도현" userId="2ed1ef2876d933b1" providerId="Windows Live" clId="Web-{68E1DBE4-1765-4087-9745-5BE4809E7415}" dt="2021-07-23T17:59:55.106" v="3332"/>
          <ac:spMkLst>
            <pc:docMk/>
            <pc:sldMk cId="2311757049" sldId="347"/>
            <ac:spMk id="7" creationId="{417B0BC3-249D-4F03-B607-4F4EF9DAE369}"/>
          </ac:spMkLst>
        </pc:spChg>
        <pc:spChg chg="del">
          <ac:chgData name="신 도현" userId="2ed1ef2876d933b1" providerId="Windows Live" clId="Web-{68E1DBE4-1765-4087-9745-5BE4809E7415}" dt="2021-07-23T17:59:50.387" v="3327"/>
          <ac:spMkLst>
            <pc:docMk/>
            <pc:sldMk cId="2311757049" sldId="347"/>
            <ac:spMk id="8" creationId="{3CB5CC58-3712-4C7E-9A40-CA93E8BF2D26}"/>
          </ac:spMkLst>
        </pc:spChg>
        <pc:spChg chg="del">
          <ac:chgData name="신 도현" userId="2ed1ef2876d933b1" providerId="Windows Live" clId="Web-{68E1DBE4-1765-4087-9745-5BE4809E7415}" dt="2021-07-23T17:59:49.700" v="3326"/>
          <ac:spMkLst>
            <pc:docMk/>
            <pc:sldMk cId="2311757049" sldId="347"/>
            <ac:spMk id="11" creationId="{CD46EEC6-DA07-4737-87E2-55CBAF5D4794}"/>
          </ac:spMkLst>
        </pc:spChg>
        <pc:spChg chg="del">
          <ac:chgData name="신 도현" userId="2ed1ef2876d933b1" providerId="Windows Live" clId="Web-{68E1DBE4-1765-4087-9745-5BE4809E7415}" dt="2021-07-23T17:59:50.918" v="3328"/>
          <ac:spMkLst>
            <pc:docMk/>
            <pc:sldMk cId="2311757049" sldId="347"/>
            <ac:spMk id="12" creationId="{F6DC4D1A-BFA9-4ACF-A064-00ECC53A86A6}"/>
          </ac:spMkLst>
        </pc:spChg>
        <pc:spChg chg="del">
          <ac:chgData name="신 도현" userId="2ed1ef2876d933b1" providerId="Windows Live" clId="Web-{68E1DBE4-1765-4087-9745-5BE4809E7415}" dt="2021-07-23T17:59:52.434" v="3330"/>
          <ac:spMkLst>
            <pc:docMk/>
            <pc:sldMk cId="2311757049" sldId="347"/>
            <ac:spMk id="13" creationId="{B713D627-8978-45E3-AA3C-A4BC162F99DE}"/>
          </ac:spMkLst>
        </pc:spChg>
        <pc:spChg chg="del">
          <ac:chgData name="신 도현" userId="2ed1ef2876d933b1" providerId="Windows Live" clId="Web-{68E1DBE4-1765-4087-9745-5BE4809E7415}" dt="2021-07-23T17:59:51.715" v="3329"/>
          <ac:spMkLst>
            <pc:docMk/>
            <pc:sldMk cId="2311757049" sldId="347"/>
            <ac:spMk id="14" creationId="{5DD81950-0AB2-47DB-B9BC-D18142732B9B}"/>
          </ac:spMkLst>
        </pc:spChg>
        <pc:spChg chg="add mod">
          <ac:chgData name="신 도현" userId="2ed1ef2876d933b1" providerId="Windows Live" clId="Web-{68E1DBE4-1765-4087-9745-5BE4809E7415}" dt="2021-07-23T18:00:13.372" v="3339" actId="14100"/>
          <ac:spMkLst>
            <pc:docMk/>
            <pc:sldMk cId="2311757049" sldId="347"/>
            <ac:spMk id="15" creationId="{F37BFB8F-161E-4954-B4C9-90DBD5352A20}"/>
          </ac:spMkLst>
        </pc:spChg>
        <pc:spChg chg="add del">
          <ac:chgData name="신 도현" userId="2ed1ef2876d933b1" providerId="Windows Live" clId="Web-{68E1DBE4-1765-4087-9745-5BE4809E7415}" dt="2021-07-23T18:00:19.466" v="3341"/>
          <ac:spMkLst>
            <pc:docMk/>
            <pc:sldMk cId="2311757049" sldId="347"/>
            <ac:spMk id="16" creationId="{E7BC302B-33AC-4067-AC61-B18429CE92D2}"/>
          </ac:spMkLst>
        </pc:spChg>
        <pc:spChg chg="add mod">
          <ac:chgData name="신 도현" userId="2ed1ef2876d933b1" providerId="Windows Live" clId="Web-{68E1DBE4-1765-4087-9745-5BE4809E7415}" dt="2021-07-23T18:00:51.310" v="3351" actId="14100"/>
          <ac:spMkLst>
            <pc:docMk/>
            <pc:sldMk cId="2311757049" sldId="347"/>
            <ac:spMk id="18" creationId="{9E76AD29-AB48-4A55-873A-355B109943F1}"/>
          </ac:spMkLst>
        </pc:spChg>
        <pc:spChg chg="add mod">
          <ac:chgData name="신 도현" userId="2ed1ef2876d933b1" providerId="Windows Live" clId="Web-{68E1DBE4-1765-4087-9745-5BE4809E7415}" dt="2021-07-23T18:01:20.189" v="3377" actId="1076"/>
          <ac:spMkLst>
            <pc:docMk/>
            <pc:sldMk cId="2311757049" sldId="347"/>
            <ac:spMk id="19" creationId="{2762B301-842F-403E-92A1-C1B59D48C444}"/>
          </ac:spMkLst>
        </pc:spChg>
        <pc:spChg chg="add mod">
          <ac:chgData name="신 도현" userId="2ed1ef2876d933b1" providerId="Windows Live" clId="Web-{68E1DBE4-1765-4087-9745-5BE4809E7415}" dt="2021-07-23T18:02:23.924" v="3439" actId="1076"/>
          <ac:spMkLst>
            <pc:docMk/>
            <pc:sldMk cId="2311757049" sldId="347"/>
            <ac:spMk id="20" creationId="{142FA0F2-CA73-4AE5-8288-5A9158FB6824}"/>
          </ac:spMkLst>
        </pc:spChg>
        <pc:spChg chg="add mod">
          <ac:chgData name="신 도현" userId="2ed1ef2876d933b1" providerId="Windows Live" clId="Web-{68E1DBE4-1765-4087-9745-5BE4809E7415}" dt="2021-07-23T18:02:10.502" v="3429" actId="14100"/>
          <ac:spMkLst>
            <pc:docMk/>
            <pc:sldMk cId="2311757049" sldId="347"/>
            <ac:spMk id="21" creationId="{DDE44485-31FD-45F8-B3FC-A9CD95FC376E}"/>
          </ac:spMkLst>
        </pc:spChg>
        <pc:picChg chg="add mod">
          <ac:chgData name="신 도현" userId="2ed1ef2876d933b1" providerId="Windows Live" clId="Web-{68E1DBE4-1765-4087-9745-5BE4809E7415}" dt="2021-07-23T18:00:01.059" v="3336" actId="1076"/>
          <ac:picMkLst>
            <pc:docMk/>
            <pc:sldMk cId="2311757049" sldId="347"/>
            <ac:picMk id="2" creationId="{D8788CAE-7FA8-47C3-8486-128B682B728F}"/>
          </ac:picMkLst>
        </pc:picChg>
        <pc:picChg chg="del">
          <ac:chgData name="신 도현" userId="2ed1ef2876d933b1" providerId="Windows Live" clId="Web-{68E1DBE4-1765-4087-9745-5BE4809E7415}" dt="2021-07-23T17:59:26.090" v="3320"/>
          <ac:picMkLst>
            <pc:docMk/>
            <pc:sldMk cId="2311757049" sldId="347"/>
            <ac:picMk id="4" creationId="{1FB1DDDB-8656-4A5F-B9A2-C3A540C59E49}"/>
          </ac:picMkLst>
        </pc:picChg>
        <pc:picChg chg="add mod">
          <ac:chgData name="신 도현" userId="2ed1ef2876d933b1" providerId="Windows Live" clId="Web-{68E1DBE4-1765-4087-9745-5BE4809E7415}" dt="2021-07-23T18:00:39.279" v="3345" actId="1076"/>
          <ac:picMkLst>
            <pc:docMk/>
            <pc:sldMk cId="2311757049" sldId="347"/>
            <ac:picMk id="9" creationId="{B772E535-D320-465A-834F-71B13EDBB762}"/>
          </ac:picMkLst>
        </pc:picChg>
        <pc:picChg chg="add del mod">
          <ac:chgData name="신 도현" userId="2ed1ef2876d933b1" providerId="Windows Live" clId="Web-{68E1DBE4-1765-4087-9745-5BE4809E7415}" dt="2021-07-23T18:00:42.560" v="3347"/>
          <ac:picMkLst>
            <pc:docMk/>
            <pc:sldMk cId="2311757049" sldId="347"/>
            <ac:picMk id="17" creationId="{AF7F4574-9CE4-4057-8262-8E03F58805ED}"/>
          </ac:picMkLst>
        </pc:picChg>
      </pc:sldChg>
      <pc:sldChg chg="addSp delSp modSp add replId">
        <pc:chgData name="신 도현" userId="2ed1ef2876d933b1" providerId="Windows Live" clId="Web-{68E1DBE4-1765-4087-9745-5BE4809E7415}" dt="2021-07-23T18:04:05.443" v="3486" actId="1076"/>
        <pc:sldMkLst>
          <pc:docMk/>
          <pc:sldMk cId="2579880020" sldId="348"/>
        </pc:sldMkLst>
        <pc:spChg chg="mod">
          <ac:chgData name="신 도현" userId="2ed1ef2876d933b1" providerId="Windows Live" clId="Web-{68E1DBE4-1765-4087-9745-5BE4809E7415}" dt="2021-07-23T18:02:32.378" v="3446" actId="20577"/>
          <ac:spMkLst>
            <pc:docMk/>
            <pc:sldMk cId="2579880020" sldId="348"/>
            <ac:spMk id="3" creationId="{19A391FD-7E8B-4567-B1E5-1921BA7D6224}"/>
          </ac:spMkLst>
        </pc:spChg>
        <pc:spChg chg="del">
          <ac:chgData name="신 도현" userId="2ed1ef2876d933b1" providerId="Windows Live" clId="Web-{68E1DBE4-1765-4087-9745-5BE4809E7415}" dt="2021-07-23T18:02:39.893" v="3453"/>
          <ac:spMkLst>
            <pc:docMk/>
            <pc:sldMk cId="2579880020" sldId="348"/>
            <ac:spMk id="15" creationId="{F37BFB8F-161E-4954-B4C9-90DBD5352A20}"/>
          </ac:spMkLst>
        </pc:spChg>
        <pc:spChg chg="add mod">
          <ac:chgData name="신 도현" userId="2ed1ef2876d933b1" providerId="Windows Live" clId="Web-{68E1DBE4-1765-4087-9745-5BE4809E7415}" dt="2021-07-23T18:03:59.943" v="3482" actId="14100"/>
          <ac:spMkLst>
            <pc:docMk/>
            <pc:sldMk cId="2579880020" sldId="348"/>
            <ac:spMk id="16" creationId="{0FBBA188-D031-462E-A17A-6D8331645CF2}"/>
          </ac:spMkLst>
        </pc:spChg>
        <pc:spChg chg="add mod">
          <ac:chgData name="신 도현" userId="2ed1ef2876d933b1" providerId="Windows Live" clId="Web-{68E1DBE4-1765-4087-9745-5BE4809E7415}" dt="2021-07-23T18:04:02.958" v="3484" actId="1076"/>
          <ac:spMkLst>
            <pc:docMk/>
            <pc:sldMk cId="2579880020" sldId="348"/>
            <ac:spMk id="17" creationId="{58DCC0A3-2138-458C-B403-F0A4C33D99DA}"/>
          </ac:spMkLst>
        </pc:spChg>
        <pc:spChg chg="del mod">
          <ac:chgData name="신 도현" userId="2ed1ef2876d933b1" providerId="Windows Live" clId="Web-{68E1DBE4-1765-4087-9745-5BE4809E7415}" dt="2021-07-23T18:03:54.099" v="3480"/>
          <ac:spMkLst>
            <pc:docMk/>
            <pc:sldMk cId="2579880020" sldId="348"/>
            <ac:spMk id="18" creationId="{9E76AD29-AB48-4A55-873A-355B109943F1}"/>
          </ac:spMkLst>
        </pc:spChg>
        <pc:spChg chg="del">
          <ac:chgData name="신 도현" userId="2ed1ef2876d933b1" providerId="Windows Live" clId="Web-{68E1DBE4-1765-4087-9745-5BE4809E7415}" dt="2021-07-23T18:02:38.221" v="3451"/>
          <ac:spMkLst>
            <pc:docMk/>
            <pc:sldMk cId="2579880020" sldId="348"/>
            <ac:spMk id="19" creationId="{2762B301-842F-403E-92A1-C1B59D48C444}"/>
          </ac:spMkLst>
        </pc:spChg>
        <pc:spChg chg="del mod">
          <ac:chgData name="신 도현" userId="2ed1ef2876d933b1" providerId="Windows Live" clId="Web-{68E1DBE4-1765-4087-9745-5BE4809E7415}" dt="2021-07-23T18:02:38.909" v="3452"/>
          <ac:spMkLst>
            <pc:docMk/>
            <pc:sldMk cId="2579880020" sldId="348"/>
            <ac:spMk id="20" creationId="{142FA0F2-CA73-4AE5-8288-5A9158FB6824}"/>
          </ac:spMkLst>
        </pc:spChg>
        <pc:spChg chg="del mod">
          <ac:chgData name="신 도현" userId="2ed1ef2876d933b1" providerId="Windows Live" clId="Web-{68E1DBE4-1765-4087-9745-5BE4809E7415}" dt="2021-07-23T18:02:41.034" v="3455"/>
          <ac:spMkLst>
            <pc:docMk/>
            <pc:sldMk cId="2579880020" sldId="348"/>
            <ac:spMk id="21" creationId="{DDE44485-31FD-45F8-B3FC-A9CD95FC376E}"/>
          </ac:spMkLst>
        </pc:spChg>
        <pc:spChg chg="add mod">
          <ac:chgData name="신 도현" userId="2ed1ef2876d933b1" providerId="Windows Live" clId="Web-{68E1DBE4-1765-4087-9745-5BE4809E7415}" dt="2021-07-23T18:04:05.443" v="3486" actId="1076"/>
          <ac:spMkLst>
            <pc:docMk/>
            <pc:sldMk cId="2579880020" sldId="348"/>
            <ac:spMk id="22" creationId="{67570A41-6A71-45E8-AD09-60898C7D51A6}"/>
          </ac:spMkLst>
        </pc:spChg>
        <pc:picChg chg="del mod">
          <ac:chgData name="신 도현" userId="2ed1ef2876d933b1" providerId="Windows Live" clId="Web-{68E1DBE4-1765-4087-9745-5BE4809E7415}" dt="2021-07-23T18:02:35.924" v="3449"/>
          <ac:picMkLst>
            <pc:docMk/>
            <pc:sldMk cId="2579880020" sldId="348"/>
            <ac:picMk id="2" creationId="{D8788CAE-7FA8-47C3-8486-128B682B728F}"/>
          </ac:picMkLst>
        </pc:picChg>
        <pc:picChg chg="add mod">
          <ac:chgData name="신 도현" userId="2ed1ef2876d933b1" providerId="Windows Live" clId="Web-{68E1DBE4-1765-4087-9745-5BE4809E7415}" dt="2021-07-23T18:03:48.224" v="3476" actId="1076"/>
          <ac:picMkLst>
            <pc:docMk/>
            <pc:sldMk cId="2579880020" sldId="348"/>
            <ac:picMk id="4" creationId="{9EF2E176-53CD-46F4-A19B-D593C4A24E02}"/>
          </ac:picMkLst>
        </pc:picChg>
        <pc:picChg chg="add mod">
          <ac:chgData name="신 도현" userId="2ed1ef2876d933b1" providerId="Windows Live" clId="Web-{68E1DBE4-1765-4087-9745-5BE4809E7415}" dt="2021-07-23T18:03:47.380" v="3475" actId="1076"/>
          <ac:picMkLst>
            <pc:docMk/>
            <pc:sldMk cId="2579880020" sldId="348"/>
            <ac:picMk id="7" creationId="{1E2DB191-FB18-4AA7-9DDD-33C527A615A6}"/>
          </ac:picMkLst>
        </pc:picChg>
        <pc:picChg chg="add mod">
          <ac:chgData name="신 도현" userId="2ed1ef2876d933b1" providerId="Windows Live" clId="Web-{68E1DBE4-1765-4087-9745-5BE4809E7415}" dt="2021-07-23T18:03:49.224" v="3477" actId="1076"/>
          <ac:picMkLst>
            <pc:docMk/>
            <pc:sldMk cId="2579880020" sldId="348"/>
            <ac:picMk id="8" creationId="{9020F672-7D5A-4FF9-B55D-BE26C99A9CE5}"/>
          </ac:picMkLst>
        </pc:picChg>
        <pc:picChg chg="del">
          <ac:chgData name="신 도현" userId="2ed1ef2876d933b1" providerId="Windows Live" clId="Web-{68E1DBE4-1765-4087-9745-5BE4809E7415}" dt="2021-07-23T18:02:34.253" v="3447"/>
          <ac:picMkLst>
            <pc:docMk/>
            <pc:sldMk cId="2579880020" sldId="348"/>
            <ac:picMk id="9" creationId="{B772E535-D320-465A-834F-71B13EDBB762}"/>
          </ac:picMkLst>
        </pc:picChg>
      </pc:sldChg>
    </pc:docChg>
  </pc:docChgLst>
  <pc:docChgLst>
    <pc:chgData name="신 도현" userId="2ed1ef2876d933b1" providerId="LiveId" clId="{113B0AE8-E18A-4352-8416-BB9C1D5B08BA}"/>
    <pc:docChg chg="undo custSel addSld delSld modSld">
      <pc:chgData name="신 도현" userId="2ed1ef2876d933b1" providerId="LiveId" clId="{113B0AE8-E18A-4352-8416-BB9C1D5B08BA}" dt="2021-07-22T16:12:48.246" v="6616" actId="1036"/>
      <pc:docMkLst>
        <pc:docMk/>
      </pc:docMkLst>
      <pc:sldChg chg="addSp delSp modSp add mod">
        <pc:chgData name="신 도현" userId="2ed1ef2876d933b1" providerId="LiveId" clId="{113B0AE8-E18A-4352-8416-BB9C1D5B08BA}" dt="2021-07-17T15:17:36.520" v="136" actId="1076"/>
        <pc:sldMkLst>
          <pc:docMk/>
          <pc:sldMk cId="3553453876" sldId="261"/>
        </pc:sldMkLst>
        <pc:spChg chg="add mod">
          <ac:chgData name="신 도현" userId="2ed1ef2876d933b1" providerId="LiveId" clId="{113B0AE8-E18A-4352-8416-BB9C1D5B08BA}" dt="2021-07-17T15:17:36.520" v="136" actId="1076"/>
          <ac:spMkLst>
            <pc:docMk/>
            <pc:sldMk cId="3553453876" sldId="261"/>
            <ac:spMk id="2" creationId="{6415C99B-45EB-4FCF-BC8F-5A7A6655B9BB}"/>
          </ac:spMkLst>
        </pc:spChg>
        <pc:spChg chg="mod">
          <ac:chgData name="신 도현" userId="2ed1ef2876d933b1" providerId="LiveId" clId="{113B0AE8-E18A-4352-8416-BB9C1D5B08BA}" dt="2021-07-17T15:07:44.645" v="11"/>
          <ac:spMkLst>
            <pc:docMk/>
            <pc:sldMk cId="3553453876" sldId="261"/>
            <ac:spMk id="5" creationId="{25A5DB54-9069-4AD1-A72E-4BDB68826E31}"/>
          </ac:spMkLst>
        </pc:spChg>
        <pc:spChg chg="del">
          <ac:chgData name="신 도현" userId="2ed1ef2876d933b1" providerId="LiveId" clId="{113B0AE8-E18A-4352-8416-BB9C1D5B08BA}" dt="2021-07-17T15:07:48.520" v="12" actId="478"/>
          <ac:spMkLst>
            <pc:docMk/>
            <pc:sldMk cId="3553453876" sldId="261"/>
            <ac:spMk id="8" creationId="{7EDA2FB7-5447-4066-95BD-0E2435047E64}"/>
          </ac:spMkLst>
        </pc:spChg>
        <pc:spChg chg="del">
          <ac:chgData name="신 도현" userId="2ed1ef2876d933b1" providerId="LiveId" clId="{113B0AE8-E18A-4352-8416-BB9C1D5B08BA}" dt="2021-07-17T15:07:48.520" v="12" actId="478"/>
          <ac:spMkLst>
            <pc:docMk/>
            <pc:sldMk cId="3553453876" sldId="261"/>
            <ac:spMk id="9" creationId="{A7B340C7-D073-4026-926D-6275B3F7E1F1}"/>
          </ac:spMkLst>
        </pc:spChg>
        <pc:grpChg chg="del">
          <ac:chgData name="신 도현" userId="2ed1ef2876d933b1" providerId="LiveId" clId="{113B0AE8-E18A-4352-8416-BB9C1D5B08BA}" dt="2021-07-17T15:07:48.520" v="12" actId="478"/>
          <ac:grpSpMkLst>
            <pc:docMk/>
            <pc:sldMk cId="3553453876" sldId="261"/>
            <ac:grpSpMk id="7" creationId="{A856D86C-1BC0-4D8F-A09E-754D0713D44F}"/>
          </ac:grpSpMkLst>
        </pc:grpChg>
        <pc:grpChg chg="del">
          <ac:chgData name="신 도현" userId="2ed1ef2876d933b1" providerId="LiveId" clId="{113B0AE8-E18A-4352-8416-BB9C1D5B08BA}" dt="2021-07-17T15:07:48.520" v="12" actId="478"/>
          <ac:grpSpMkLst>
            <pc:docMk/>
            <pc:sldMk cId="3553453876" sldId="261"/>
            <ac:grpSpMk id="19" creationId="{82D71FE5-60D8-4363-98F9-2FE4E7A27D95}"/>
          </ac:grpSpMkLst>
        </pc:grpChg>
        <pc:grpChg chg="del">
          <ac:chgData name="신 도현" userId="2ed1ef2876d933b1" providerId="LiveId" clId="{113B0AE8-E18A-4352-8416-BB9C1D5B08BA}" dt="2021-07-17T15:07:48.520" v="12" actId="478"/>
          <ac:grpSpMkLst>
            <pc:docMk/>
            <pc:sldMk cId="3553453876" sldId="261"/>
            <ac:grpSpMk id="22" creationId="{2589B3AB-7E97-42D0-9C35-59E8479B1F6B}"/>
          </ac:grpSpMkLst>
        </pc:grpChg>
        <pc:grpChg chg="del">
          <ac:chgData name="신 도현" userId="2ed1ef2876d933b1" providerId="LiveId" clId="{113B0AE8-E18A-4352-8416-BB9C1D5B08BA}" dt="2021-07-17T15:07:48.520" v="12" actId="478"/>
          <ac:grpSpMkLst>
            <pc:docMk/>
            <pc:sldMk cId="3553453876" sldId="261"/>
            <ac:grpSpMk id="27" creationId="{8B933945-5632-4E61-83D2-52FF280055FC}"/>
          </ac:grpSpMkLst>
        </pc:grpChg>
        <pc:picChg chg="add mod">
          <ac:chgData name="신 도현" userId="2ed1ef2876d933b1" providerId="LiveId" clId="{113B0AE8-E18A-4352-8416-BB9C1D5B08BA}" dt="2021-07-17T15:16:23.172" v="53" actId="1076"/>
          <ac:picMkLst>
            <pc:docMk/>
            <pc:sldMk cId="3553453876" sldId="261"/>
            <ac:picMk id="11" creationId="{94711FA0-A133-4C36-B732-E6F57FD883E1}"/>
          </ac:picMkLst>
        </pc:picChg>
      </pc:sldChg>
      <pc:sldChg chg="addSp delSp modSp add mod">
        <pc:chgData name="신 도현" userId="2ed1ef2876d933b1" providerId="LiveId" clId="{113B0AE8-E18A-4352-8416-BB9C1D5B08BA}" dt="2021-07-17T15:18:17.222" v="148" actId="1076"/>
        <pc:sldMkLst>
          <pc:docMk/>
          <pc:sldMk cId="2683843291" sldId="262"/>
        </pc:sldMkLst>
        <pc:spChg chg="mod">
          <ac:chgData name="신 도현" userId="2ed1ef2876d933b1" providerId="LiveId" clId="{113B0AE8-E18A-4352-8416-BB9C1D5B08BA}" dt="2021-07-17T15:17:32.133" v="135" actId="1076"/>
          <ac:spMkLst>
            <pc:docMk/>
            <pc:sldMk cId="2683843291" sldId="262"/>
            <ac:spMk id="2" creationId="{6415C99B-45EB-4FCF-BC8F-5A7A6655B9BB}"/>
          </ac:spMkLst>
        </pc:spChg>
        <pc:spChg chg="add mod">
          <ac:chgData name="신 도현" userId="2ed1ef2876d933b1" providerId="LiveId" clId="{113B0AE8-E18A-4352-8416-BB9C1D5B08BA}" dt="2021-07-17T15:18:08.818" v="144" actId="14100"/>
          <ac:spMkLst>
            <pc:docMk/>
            <pc:sldMk cId="2683843291" sldId="262"/>
            <ac:spMk id="7" creationId="{277ED726-2DE1-4F32-A5CF-3F75CDA4AE91}"/>
          </ac:spMkLst>
        </pc:spChg>
        <pc:spChg chg="add mod">
          <ac:chgData name="신 도현" userId="2ed1ef2876d933b1" providerId="LiveId" clId="{113B0AE8-E18A-4352-8416-BB9C1D5B08BA}" dt="2021-07-17T15:18:17.222" v="148" actId="1076"/>
          <ac:spMkLst>
            <pc:docMk/>
            <pc:sldMk cId="2683843291" sldId="262"/>
            <ac:spMk id="12" creationId="{C9838E73-6C20-4BFE-8BEC-D14373E5B3A9}"/>
          </ac:spMkLst>
        </pc:spChg>
        <pc:picChg chg="add mod">
          <ac:chgData name="신 도현" userId="2ed1ef2876d933b1" providerId="LiveId" clId="{113B0AE8-E18A-4352-8416-BB9C1D5B08BA}" dt="2021-07-17T15:18:11.648" v="147" actId="1076"/>
          <ac:picMkLst>
            <pc:docMk/>
            <pc:sldMk cId="2683843291" sldId="262"/>
            <ac:picMk id="4" creationId="{4158021D-2471-4C69-B700-0F355E663EF9}"/>
          </ac:picMkLst>
        </pc:picChg>
        <pc:picChg chg="del">
          <ac:chgData name="신 도현" userId="2ed1ef2876d933b1" providerId="LiveId" clId="{113B0AE8-E18A-4352-8416-BB9C1D5B08BA}" dt="2021-07-17T15:16:45.132" v="55" actId="478"/>
          <ac:picMkLst>
            <pc:docMk/>
            <pc:sldMk cId="2683843291" sldId="262"/>
            <ac:picMk id="11" creationId="{94711FA0-A133-4C36-B732-E6F57FD883E1}"/>
          </ac:picMkLst>
        </pc:picChg>
      </pc:sldChg>
      <pc:sldChg chg="delSp add del mod">
        <pc:chgData name="신 도현" userId="2ed1ef2876d933b1" providerId="LiveId" clId="{113B0AE8-E18A-4352-8416-BB9C1D5B08BA}" dt="2021-07-17T15:16:54.140" v="58" actId="47"/>
        <pc:sldMkLst>
          <pc:docMk/>
          <pc:sldMk cId="2300177010" sldId="263"/>
        </pc:sldMkLst>
        <pc:picChg chg="del">
          <ac:chgData name="신 도현" userId="2ed1ef2876d933b1" providerId="LiveId" clId="{113B0AE8-E18A-4352-8416-BB9C1D5B08BA}" dt="2021-07-17T15:16:52.266" v="57" actId="478"/>
          <ac:picMkLst>
            <pc:docMk/>
            <pc:sldMk cId="2300177010" sldId="263"/>
            <ac:picMk id="11" creationId="{94711FA0-A133-4C36-B732-E6F57FD883E1}"/>
          </ac:picMkLst>
        </pc:picChg>
      </pc:sldChg>
      <pc:sldChg chg="addSp delSp modSp add mod">
        <pc:chgData name="신 도현" userId="2ed1ef2876d933b1" providerId="LiveId" clId="{113B0AE8-E18A-4352-8416-BB9C1D5B08BA}" dt="2021-07-18T03:57:18.121" v="1823" actId="1076"/>
        <pc:sldMkLst>
          <pc:docMk/>
          <pc:sldMk cId="3643325703" sldId="263"/>
        </pc:sldMkLst>
        <pc:spChg chg="mod">
          <ac:chgData name="신 도현" userId="2ed1ef2876d933b1" providerId="LiveId" clId="{113B0AE8-E18A-4352-8416-BB9C1D5B08BA}" dt="2021-07-17T15:19:55.039" v="210" actId="20577"/>
          <ac:spMkLst>
            <pc:docMk/>
            <pc:sldMk cId="3643325703" sldId="263"/>
            <ac:spMk id="2" creationId="{6415C99B-45EB-4FCF-BC8F-5A7A6655B9BB}"/>
          </ac:spMkLst>
        </pc:spChg>
        <pc:spChg chg="del">
          <ac:chgData name="신 도현" userId="2ed1ef2876d933b1" providerId="LiveId" clId="{113B0AE8-E18A-4352-8416-BB9C1D5B08BA}" dt="2021-07-17T15:19:12.308" v="155" actId="478"/>
          <ac:spMkLst>
            <pc:docMk/>
            <pc:sldMk cId="3643325703" sldId="263"/>
            <ac:spMk id="7" creationId="{277ED726-2DE1-4F32-A5CF-3F75CDA4AE91}"/>
          </ac:spMkLst>
        </pc:spChg>
        <pc:spChg chg="del">
          <ac:chgData name="신 도현" userId="2ed1ef2876d933b1" providerId="LiveId" clId="{113B0AE8-E18A-4352-8416-BB9C1D5B08BA}" dt="2021-07-17T15:19:12.308" v="155" actId="478"/>
          <ac:spMkLst>
            <pc:docMk/>
            <pc:sldMk cId="3643325703" sldId="263"/>
            <ac:spMk id="12" creationId="{C9838E73-6C20-4BFE-8BEC-D14373E5B3A9}"/>
          </ac:spMkLst>
        </pc:spChg>
        <pc:spChg chg="add mod">
          <ac:chgData name="신 도현" userId="2ed1ef2876d933b1" providerId="LiveId" clId="{113B0AE8-E18A-4352-8416-BB9C1D5B08BA}" dt="2021-07-18T03:49:25.351" v="1075" actId="1076"/>
          <ac:spMkLst>
            <pc:docMk/>
            <pc:sldMk cId="3643325703" sldId="263"/>
            <ac:spMk id="13" creationId="{E8514AC4-95B0-43DD-BDAE-84BB2474EB31}"/>
          </ac:spMkLst>
        </pc:spChg>
        <pc:spChg chg="add mod">
          <ac:chgData name="신 도현" userId="2ed1ef2876d933b1" providerId="LiveId" clId="{113B0AE8-E18A-4352-8416-BB9C1D5B08BA}" dt="2021-07-18T03:57:18.121" v="1823" actId="1076"/>
          <ac:spMkLst>
            <pc:docMk/>
            <pc:sldMk cId="3643325703" sldId="263"/>
            <ac:spMk id="14" creationId="{AC2A4757-7481-4156-B472-5519DFC64DAC}"/>
          </ac:spMkLst>
        </pc:spChg>
        <pc:picChg chg="del">
          <ac:chgData name="신 도현" userId="2ed1ef2876d933b1" providerId="LiveId" clId="{113B0AE8-E18A-4352-8416-BB9C1D5B08BA}" dt="2021-07-17T15:19:09.891" v="154" actId="478"/>
          <ac:picMkLst>
            <pc:docMk/>
            <pc:sldMk cId="3643325703" sldId="263"/>
            <ac:picMk id="4" creationId="{4158021D-2471-4C69-B700-0F355E663EF9}"/>
          </ac:picMkLst>
        </pc:picChg>
        <pc:picChg chg="add del mod">
          <ac:chgData name="신 도현" userId="2ed1ef2876d933b1" providerId="LiveId" clId="{113B0AE8-E18A-4352-8416-BB9C1D5B08BA}" dt="2021-07-17T15:19:08.214" v="153" actId="22"/>
          <ac:picMkLst>
            <pc:docMk/>
            <pc:sldMk cId="3643325703" sldId="263"/>
            <ac:picMk id="8" creationId="{5A8D9A7A-31F5-4A3A-B6EB-35C03904F1BD}"/>
          </ac:picMkLst>
        </pc:picChg>
        <pc:picChg chg="add mod">
          <ac:chgData name="신 도현" userId="2ed1ef2876d933b1" providerId="LiveId" clId="{113B0AE8-E18A-4352-8416-BB9C1D5B08BA}" dt="2021-07-18T03:49:22.849" v="1074" actId="1076"/>
          <ac:picMkLst>
            <pc:docMk/>
            <pc:sldMk cId="3643325703" sldId="263"/>
            <ac:picMk id="11" creationId="{58FF6AF8-7E3B-4849-9407-1BC94C6F1FA1}"/>
          </ac:picMkLst>
        </pc:picChg>
      </pc:sldChg>
      <pc:sldChg chg="addSp delSp modSp add mod">
        <pc:chgData name="신 도현" userId="2ed1ef2876d933b1" providerId="LiveId" clId="{113B0AE8-E18A-4352-8416-BB9C1D5B08BA}" dt="2021-07-17T15:22:05.514" v="308" actId="1076"/>
        <pc:sldMkLst>
          <pc:docMk/>
          <pc:sldMk cId="2362038048" sldId="264"/>
        </pc:sldMkLst>
        <pc:spChg chg="mod">
          <ac:chgData name="신 도현" userId="2ed1ef2876d933b1" providerId="LiveId" clId="{113B0AE8-E18A-4352-8416-BB9C1D5B08BA}" dt="2021-07-17T15:21:52.598" v="305" actId="20577"/>
          <ac:spMkLst>
            <pc:docMk/>
            <pc:sldMk cId="2362038048" sldId="264"/>
            <ac:spMk id="2" creationId="{6415C99B-45EB-4FCF-BC8F-5A7A6655B9BB}"/>
          </ac:spMkLst>
        </pc:spChg>
        <pc:spChg chg="add mod">
          <ac:chgData name="신 도현" userId="2ed1ef2876d933b1" providerId="LiveId" clId="{113B0AE8-E18A-4352-8416-BB9C1D5B08BA}" dt="2021-07-17T15:22:05.514" v="308" actId="1076"/>
          <ac:spMkLst>
            <pc:docMk/>
            <pc:sldMk cId="2362038048" sldId="264"/>
            <ac:spMk id="12" creationId="{AC239A3A-3ADA-4A89-B6DF-C7A54BF681A9}"/>
          </ac:spMkLst>
        </pc:spChg>
        <pc:spChg chg="mod">
          <ac:chgData name="신 도현" userId="2ed1ef2876d933b1" providerId="LiveId" clId="{113B0AE8-E18A-4352-8416-BB9C1D5B08BA}" dt="2021-07-17T15:22:03.298" v="307" actId="1076"/>
          <ac:spMkLst>
            <pc:docMk/>
            <pc:sldMk cId="2362038048" sldId="264"/>
            <ac:spMk id="13" creationId="{E8514AC4-95B0-43DD-BDAE-84BB2474EB31}"/>
          </ac:spMkLst>
        </pc:spChg>
        <pc:spChg chg="add mod">
          <ac:chgData name="신 도현" userId="2ed1ef2876d933b1" providerId="LiveId" clId="{113B0AE8-E18A-4352-8416-BB9C1D5B08BA}" dt="2021-07-17T15:21:12.539" v="226" actId="571"/>
          <ac:spMkLst>
            <pc:docMk/>
            <pc:sldMk cId="2362038048" sldId="264"/>
            <ac:spMk id="14" creationId="{C2387950-407C-434A-AD81-10F5869EA4A0}"/>
          </ac:spMkLst>
        </pc:spChg>
        <pc:picChg chg="add mod ord">
          <ac:chgData name="신 도현" userId="2ed1ef2876d933b1" providerId="LiveId" clId="{113B0AE8-E18A-4352-8416-BB9C1D5B08BA}" dt="2021-07-17T15:22:00.811" v="306" actId="1076"/>
          <ac:picMkLst>
            <pc:docMk/>
            <pc:sldMk cId="2362038048" sldId="264"/>
            <ac:picMk id="4" creationId="{66B9A290-EBB7-4D80-99E6-81EE99060B81}"/>
          </ac:picMkLst>
        </pc:picChg>
        <pc:picChg chg="del">
          <ac:chgData name="신 도현" userId="2ed1ef2876d933b1" providerId="LiveId" clId="{113B0AE8-E18A-4352-8416-BB9C1D5B08BA}" dt="2021-07-17T15:20:42.354" v="215" actId="478"/>
          <ac:picMkLst>
            <pc:docMk/>
            <pc:sldMk cId="2362038048" sldId="264"/>
            <ac:picMk id="11" creationId="{58FF6AF8-7E3B-4849-9407-1BC94C6F1FA1}"/>
          </ac:picMkLst>
        </pc:picChg>
      </pc:sldChg>
      <pc:sldChg chg="addSp delSp modSp add mod">
        <pc:chgData name="신 도현" userId="2ed1ef2876d933b1" providerId="LiveId" clId="{113B0AE8-E18A-4352-8416-BB9C1D5B08BA}" dt="2021-07-17T15:26:22.960" v="524" actId="20577"/>
        <pc:sldMkLst>
          <pc:docMk/>
          <pc:sldMk cId="3664828128" sldId="265"/>
        </pc:sldMkLst>
        <pc:spChg chg="mod">
          <ac:chgData name="신 도현" userId="2ed1ef2876d933b1" providerId="LiveId" clId="{113B0AE8-E18A-4352-8416-BB9C1D5B08BA}" dt="2021-07-17T15:26:22.960" v="524" actId="20577"/>
          <ac:spMkLst>
            <pc:docMk/>
            <pc:sldMk cId="3664828128" sldId="265"/>
            <ac:spMk id="2" creationId="{6415C99B-45EB-4FCF-BC8F-5A7A6655B9BB}"/>
          </ac:spMkLst>
        </pc:spChg>
        <pc:spChg chg="del">
          <ac:chgData name="신 도현" userId="2ed1ef2876d933b1" providerId="LiveId" clId="{113B0AE8-E18A-4352-8416-BB9C1D5B08BA}" dt="2021-07-17T15:23:32.087" v="322" actId="478"/>
          <ac:spMkLst>
            <pc:docMk/>
            <pc:sldMk cId="3664828128" sldId="265"/>
            <ac:spMk id="12" creationId="{AC239A3A-3ADA-4A89-B6DF-C7A54BF681A9}"/>
          </ac:spMkLst>
        </pc:spChg>
        <pc:spChg chg="del">
          <ac:chgData name="신 도현" userId="2ed1ef2876d933b1" providerId="LiveId" clId="{113B0AE8-E18A-4352-8416-BB9C1D5B08BA}" dt="2021-07-17T15:23:31.208" v="321" actId="478"/>
          <ac:spMkLst>
            <pc:docMk/>
            <pc:sldMk cId="3664828128" sldId="265"/>
            <ac:spMk id="13" creationId="{E8514AC4-95B0-43DD-BDAE-84BB2474EB31}"/>
          </ac:spMkLst>
        </pc:spChg>
        <pc:spChg chg="add mod">
          <ac:chgData name="신 도현" userId="2ed1ef2876d933b1" providerId="LiveId" clId="{113B0AE8-E18A-4352-8416-BB9C1D5B08BA}" dt="2021-07-17T15:25:49.487" v="504" actId="14100"/>
          <ac:spMkLst>
            <pc:docMk/>
            <pc:sldMk cId="3664828128" sldId="265"/>
            <ac:spMk id="14" creationId="{500550F7-308D-492C-AFB7-3D672993B581}"/>
          </ac:spMkLst>
        </pc:spChg>
        <pc:grpChg chg="add mod">
          <ac:chgData name="신 도현" userId="2ed1ef2876d933b1" providerId="LiveId" clId="{113B0AE8-E18A-4352-8416-BB9C1D5B08BA}" dt="2021-07-17T15:25:07.576" v="373" actId="164"/>
          <ac:grpSpMkLst>
            <pc:docMk/>
            <pc:sldMk cId="3664828128" sldId="265"/>
            <ac:grpSpMk id="11" creationId="{0CA74A18-DC6C-4A67-A96D-10DB8E37D590}"/>
          </ac:grpSpMkLst>
        </pc:grpChg>
        <pc:picChg chg="del">
          <ac:chgData name="신 도현" userId="2ed1ef2876d933b1" providerId="LiveId" clId="{113B0AE8-E18A-4352-8416-BB9C1D5B08BA}" dt="2021-07-17T15:23:29.267" v="320" actId="478"/>
          <ac:picMkLst>
            <pc:docMk/>
            <pc:sldMk cId="3664828128" sldId="265"/>
            <ac:picMk id="4" creationId="{66B9A290-EBB7-4D80-99E6-81EE99060B81}"/>
          </ac:picMkLst>
        </pc:picChg>
        <pc:picChg chg="add mod">
          <ac:chgData name="신 도현" userId="2ed1ef2876d933b1" providerId="LiveId" clId="{113B0AE8-E18A-4352-8416-BB9C1D5B08BA}" dt="2021-07-17T15:25:07.576" v="373" actId="164"/>
          <ac:picMkLst>
            <pc:docMk/>
            <pc:sldMk cId="3664828128" sldId="265"/>
            <ac:picMk id="7" creationId="{80D47A95-E5F3-4D7F-9306-F6AD417ED081}"/>
          </ac:picMkLst>
        </pc:picChg>
        <pc:picChg chg="add mod">
          <ac:chgData name="신 도현" userId="2ed1ef2876d933b1" providerId="LiveId" clId="{113B0AE8-E18A-4352-8416-BB9C1D5B08BA}" dt="2021-07-17T15:25:07.576" v="373" actId="164"/>
          <ac:picMkLst>
            <pc:docMk/>
            <pc:sldMk cId="3664828128" sldId="265"/>
            <ac:picMk id="9" creationId="{0F7679F3-A051-4426-9FAD-0DB2949F8FCB}"/>
          </ac:picMkLst>
        </pc:picChg>
      </pc:sldChg>
      <pc:sldChg chg="addSp delSp modSp add mod">
        <pc:chgData name="신 도현" userId="2ed1ef2876d933b1" providerId="LiveId" clId="{113B0AE8-E18A-4352-8416-BB9C1D5B08BA}" dt="2021-07-17T15:27:32.039" v="572" actId="14100"/>
        <pc:sldMkLst>
          <pc:docMk/>
          <pc:sldMk cId="98964478" sldId="266"/>
        </pc:sldMkLst>
        <pc:spChg chg="mod">
          <ac:chgData name="신 도현" userId="2ed1ef2876d933b1" providerId="LiveId" clId="{113B0AE8-E18A-4352-8416-BB9C1D5B08BA}" dt="2021-07-17T15:27:16.663" v="568" actId="20577"/>
          <ac:spMkLst>
            <pc:docMk/>
            <pc:sldMk cId="98964478" sldId="266"/>
            <ac:spMk id="2" creationId="{6415C99B-45EB-4FCF-BC8F-5A7A6655B9BB}"/>
          </ac:spMkLst>
        </pc:spChg>
        <pc:spChg chg="add mod">
          <ac:chgData name="신 도현" userId="2ed1ef2876d933b1" providerId="LiveId" clId="{113B0AE8-E18A-4352-8416-BB9C1D5B08BA}" dt="2021-07-17T15:27:32.039" v="572" actId="14100"/>
          <ac:spMkLst>
            <pc:docMk/>
            <pc:sldMk cId="98964478" sldId="266"/>
            <ac:spMk id="12" creationId="{984769A0-6A13-4613-8E7F-6A40C10C414E}"/>
          </ac:spMkLst>
        </pc:spChg>
        <pc:spChg chg="del">
          <ac:chgData name="신 도현" userId="2ed1ef2876d933b1" providerId="LiveId" clId="{113B0AE8-E18A-4352-8416-BB9C1D5B08BA}" dt="2021-07-17T15:26:32.063" v="526" actId="478"/>
          <ac:spMkLst>
            <pc:docMk/>
            <pc:sldMk cId="98964478" sldId="266"/>
            <ac:spMk id="14" creationId="{500550F7-308D-492C-AFB7-3D672993B581}"/>
          </ac:spMkLst>
        </pc:spChg>
        <pc:grpChg chg="del">
          <ac:chgData name="신 도현" userId="2ed1ef2876d933b1" providerId="LiveId" clId="{113B0AE8-E18A-4352-8416-BB9C1D5B08BA}" dt="2021-07-17T15:26:30.404" v="525" actId="478"/>
          <ac:grpSpMkLst>
            <pc:docMk/>
            <pc:sldMk cId="98964478" sldId="266"/>
            <ac:grpSpMk id="11" creationId="{0CA74A18-DC6C-4A67-A96D-10DB8E37D590}"/>
          </ac:grpSpMkLst>
        </pc:grpChg>
        <pc:picChg chg="add mod">
          <ac:chgData name="신 도현" userId="2ed1ef2876d933b1" providerId="LiveId" clId="{113B0AE8-E18A-4352-8416-BB9C1D5B08BA}" dt="2021-07-17T15:26:53.305" v="531" actId="1076"/>
          <ac:picMkLst>
            <pc:docMk/>
            <pc:sldMk cId="98964478" sldId="266"/>
            <ac:picMk id="4" creationId="{746C7709-E3BC-4198-A52C-B34C766F5FC1}"/>
          </ac:picMkLst>
        </pc:picChg>
      </pc:sldChg>
      <pc:sldChg chg="addSp delSp modSp add mod">
        <pc:chgData name="신 도현" userId="2ed1ef2876d933b1" providerId="LiveId" clId="{113B0AE8-E18A-4352-8416-BB9C1D5B08BA}" dt="2021-07-17T15:35:24.800" v="659" actId="14100"/>
        <pc:sldMkLst>
          <pc:docMk/>
          <pc:sldMk cId="1728244685" sldId="267"/>
        </pc:sldMkLst>
        <pc:spChg chg="mod">
          <ac:chgData name="신 도현" userId="2ed1ef2876d933b1" providerId="LiveId" clId="{113B0AE8-E18A-4352-8416-BB9C1D5B08BA}" dt="2021-07-17T15:32:12.186" v="628" actId="20577"/>
          <ac:spMkLst>
            <pc:docMk/>
            <pc:sldMk cId="1728244685" sldId="267"/>
            <ac:spMk id="2" creationId="{6415C99B-45EB-4FCF-BC8F-5A7A6655B9BB}"/>
          </ac:spMkLst>
        </pc:spChg>
        <pc:spChg chg="del">
          <ac:chgData name="신 도현" userId="2ed1ef2876d933b1" providerId="LiveId" clId="{113B0AE8-E18A-4352-8416-BB9C1D5B08BA}" dt="2021-07-17T15:31:43.511" v="575" actId="478"/>
          <ac:spMkLst>
            <pc:docMk/>
            <pc:sldMk cId="1728244685" sldId="267"/>
            <ac:spMk id="12" creationId="{984769A0-6A13-4613-8E7F-6A40C10C414E}"/>
          </ac:spMkLst>
        </pc:spChg>
        <pc:spChg chg="add mod">
          <ac:chgData name="신 도현" userId="2ed1ef2876d933b1" providerId="LiveId" clId="{113B0AE8-E18A-4352-8416-BB9C1D5B08BA}" dt="2021-07-17T15:35:24.800" v="659" actId="14100"/>
          <ac:spMkLst>
            <pc:docMk/>
            <pc:sldMk cId="1728244685" sldId="267"/>
            <ac:spMk id="14" creationId="{9A53877F-6F71-4D3F-BF49-92ADBF48448A}"/>
          </ac:spMkLst>
        </pc:spChg>
        <pc:picChg chg="del">
          <ac:chgData name="신 도현" userId="2ed1ef2876d933b1" providerId="LiveId" clId="{113B0AE8-E18A-4352-8416-BB9C1D5B08BA}" dt="2021-07-17T15:31:41.403" v="574" actId="478"/>
          <ac:picMkLst>
            <pc:docMk/>
            <pc:sldMk cId="1728244685" sldId="267"/>
            <ac:picMk id="4" creationId="{746C7709-E3BC-4198-A52C-B34C766F5FC1}"/>
          </ac:picMkLst>
        </pc:picChg>
        <pc:picChg chg="add del mod">
          <ac:chgData name="신 도현" userId="2ed1ef2876d933b1" providerId="LiveId" clId="{113B0AE8-E18A-4352-8416-BB9C1D5B08BA}" dt="2021-07-17T15:34:19.860" v="638" actId="478"/>
          <ac:picMkLst>
            <pc:docMk/>
            <pc:sldMk cId="1728244685" sldId="267"/>
            <ac:picMk id="7" creationId="{14614EFF-0030-4A0B-B0F9-0C3377507CC3}"/>
          </ac:picMkLst>
        </pc:picChg>
        <pc:picChg chg="add del">
          <ac:chgData name="신 도현" userId="2ed1ef2876d933b1" providerId="LiveId" clId="{113B0AE8-E18A-4352-8416-BB9C1D5B08BA}" dt="2021-07-17T15:33:14.139" v="632" actId="478"/>
          <ac:picMkLst>
            <pc:docMk/>
            <pc:sldMk cId="1728244685" sldId="267"/>
            <ac:picMk id="9" creationId="{82DB2405-82C8-4DF9-BC06-E08F48FFEC27}"/>
          </ac:picMkLst>
        </pc:picChg>
        <pc:picChg chg="add mod ord">
          <ac:chgData name="신 도현" userId="2ed1ef2876d933b1" providerId="LiveId" clId="{113B0AE8-E18A-4352-8416-BB9C1D5B08BA}" dt="2021-07-17T15:35:17.360" v="657" actId="1076"/>
          <ac:picMkLst>
            <pc:docMk/>
            <pc:sldMk cId="1728244685" sldId="267"/>
            <ac:picMk id="13" creationId="{95D3FB53-D5F8-4C67-B5E1-079E10D98BCC}"/>
          </ac:picMkLst>
        </pc:picChg>
        <pc:picChg chg="add mod">
          <ac:chgData name="신 도현" userId="2ed1ef2876d933b1" providerId="LiveId" clId="{113B0AE8-E18A-4352-8416-BB9C1D5B08BA}" dt="2021-07-17T15:34:34.597" v="645" actId="571"/>
          <ac:picMkLst>
            <pc:docMk/>
            <pc:sldMk cId="1728244685" sldId="267"/>
            <ac:picMk id="15" creationId="{2D05E7DC-9907-455E-86D0-A9B21EFAFEBA}"/>
          </ac:picMkLst>
        </pc:picChg>
      </pc:sldChg>
      <pc:sldChg chg="addSp delSp modSp add mod">
        <pc:chgData name="신 도현" userId="2ed1ef2876d933b1" providerId="LiveId" clId="{113B0AE8-E18A-4352-8416-BB9C1D5B08BA}" dt="2021-07-17T15:36:52.006" v="720" actId="14100"/>
        <pc:sldMkLst>
          <pc:docMk/>
          <pc:sldMk cId="851075139" sldId="268"/>
        </pc:sldMkLst>
        <pc:spChg chg="mod">
          <ac:chgData name="신 도현" userId="2ed1ef2876d933b1" providerId="LiveId" clId="{113B0AE8-E18A-4352-8416-BB9C1D5B08BA}" dt="2021-07-17T15:36:29.145" v="710" actId="20577"/>
          <ac:spMkLst>
            <pc:docMk/>
            <pc:sldMk cId="851075139" sldId="268"/>
            <ac:spMk id="2" creationId="{6415C99B-45EB-4FCF-BC8F-5A7A6655B9BB}"/>
          </ac:spMkLst>
        </pc:spChg>
        <pc:spChg chg="add mod">
          <ac:chgData name="신 도현" userId="2ed1ef2876d933b1" providerId="LiveId" clId="{113B0AE8-E18A-4352-8416-BB9C1D5B08BA}" dt="2021-07-17T15:36:52.006" v="720" actId="14100"/>
          <ac:spMkLst>
            <pc:docMk/>
            <pc:sldMk cId="851075139" sldId="268"/>
            <ac:spMk id="11" creationId="{3C0DA592-F7FF-4FCF-8F91-F173C99A1EB9}"/>
          </ac:spMkLst>
        </pc:spChg>
        <pc:spChg chg="del">
          <ac:chgData name="신 도현" userId="2ed1ef2876d933b1" providerId="LiveId" clId="{113B0AE8-E18A-4352-8416-BB9C1D5B08BA}" dt="2021-07-17T15:36:33.253" v="712" actId="478"/>
          <ac:spMkLst>
            <pc:docMk/>
            <pc:sldMk cId="851075139" sldId="268"/>
            <ac:spMk id="14" creationId="{9A53877F-6F71-4D3F-BF49-92ADBF48448A}"/>
          </ac:spMkLst>
        </pc:spChg>
        <pc:picChg chg="add mod">
          <ac:chgData name="신 도현" userId="2ed1ef2876d933b1" providerId="LiveId" clId="{113B0AE8-E18A-4352-8416-BB9C1D5B08BA}" dt="2021-07-17T15:36:43.133" v="717" actId="1076"/>
          <ac:picMkLst>
            <pc:docMk/>
            <pc:sldMk cId="851075139" sldId="268"/>
            <ac:picMk id="4" creationId="{74E28AE1-6CFB-4EF4-B2DB-1FED3ABF7A05}"/>
          </ac:picMkLst>
        </pc:picChg>
        <pc:picChg chg="del">
          <ac:chgData name="신 도현" userId="2ed1ef2876d933b1" providerId="LiveId" clId="{113B0AE8-E18A-4352-8416-BB9C1D5B08BA}" dt="2021-07-17T15:36:31.144" v="711" actId="478"/>
          <ac:picMkLst>
            <pc:docMk/>
            <pc:sldMk cId="851075139" sldId="268"/>
            <ac:picMk id="13" creationId="{95D3FB53-D5F8-4C67-B5E1-079E10D98BCC}"/>
          </ac:picMkLst>
        </pc:picChg>
      </pc:sldChg>
      <pc:sldChg chg="addSp delSp modSp add mod">
        <pc:chgData name="신 도현" userId="2ed1ef2876d933b1" providerId="LiveId" clId="{113B0AE8-E18A-4352-8416-BB9C1D5B08BA}" dt="2021-07-17T15:37:51.216" v="765"/>
        <pc:sldMkLst>
          <pc:docMk/>
          <pc:sldMk cId="1561452214" sldId="269"/>
        </pc:sldMkLst>
        <pc:spChg chg="mod">
          <ac:chgData name="신 도현" userId="2ed1ef2876d933b1" providerId="LiveId" clId="{113B0AE8-E18A-4352-8416-BB9C1D5B08BA}" dt="2021-07-17T15:37:51.216" v="765"/>
          <ac:spMkLst>
            <pc:docMk/>
            <pc:sldMk cId="1561452214" sldId="269"/>
            <ac:spMk id="2" creationId="{6415C99B-45EB-4FCF-BC8F-5A7A6655B9BB}"/>
          </ac:spMkLst>
        </pc:spChg>
        <pc:spChg chg="mod">
          <ac:chgData name="신 도현" userId="2ed1ef2876d933b1" providerId="LiveId" clId="{113B0AE8-E18A-4352-8416-BB9C1D5B08BA}" dt="2021-07-17T15:37:38.188" v="731" actId="14100"/>
          <ac:spMkLst>
            <pc:docMk/>
            <pc:sldMk cId="1561452214" sldId="269"/>
            <ac:spMk id="11" creationId="{3C0DA592-F7FF-4FCF-8F91-F173C99A1EB9}"/>
          </ac:spMkLst>
        </pc:spChg>
        <pc:picChg chg="del">
          <ac:chgData name="신 도현" userId="2ed1ef2876d933b1" providerId="LiveId" clId="{113B0AE8-E18A-4352-8416-BB9C1D5B08BA}" dt="2021-07-17T15:37:21.503" v="722" actId="478"/>
          <ac:picMkLst>
            <pc:docMk/>
            <pc:sldMk cId="1561452214" sldId="269"/>
            <ac:picMk id="4" creationId="{74E28AE1-6CFB-4EF4-B2DB-1FED3ABF7A05}"/>
          </ac:picMkLst>
        </pc:picChg>
        <pc:picChg chg="add mod ord">
          <ac:chgData name="신 도현" userId="2ed1ef2876d933b1" providerId="LiveId" clId="{113B0AE8-E18A-4352-8416-BB9C1D5B08BA}" dt="2021-07-17T15:37:33.105" v="729" actId="1076"/>
          <ac:picMkLst>
            <pc:docMk/>
            <pc:sldMk cId="1561452214" sldId="269"/>
            <ac:picMk id="7" creationId="{489A7380-D788-4601-A57C-218D7508E413}"/>
          </ac:picMkLst>
        </pc:picChg>
      </pc:sldChg>
      <pc:sldChg chg="addSp delSp modSp add mod">
        <pc:chgData name="신 도현" userId="2ed1ef2876d933b1" providerId="LiveId" clId="{113B0AE8-E18A-4352-8416-BB9C1D5B08BA}" dt="2021-07-17T15:38:42.071" v="780" actId="1076"/>
        <pc:sldMkLst>
          <pc:docMk/>
          <pc:sldMk cId="777849990" sldId="270"/>
        </pc:sldMkLst>
        <pc:spChg chg="mod">
          <ac:chgData name="신 도현" userId="2ed1ef2876d933b1" providerId="LiveId" clId="{113B0AE8-E18A-4352-8416-BB9C1D5B08BA}" dt="2021-07-17T15:38:42.071" v="780" actId="1076"/>
          <ac:spMkLst>
            <pc:docMk/>
            <pc:sldMk cId="777849990" sldId="270"/>
            <ac:spMk id="2" creationId="{6415C99B-45EB-4FCF-BC8F-5A7A6655B9BB}"/>
          </ac:spMkLst>
        </pc:spChg>
        <pc:spChg chg="mod">
          <ac:chgData name="신 도현" userId="2ed1ef2876d933b1" providerId="LiveId" clId="{113B0AE8-E18A-4352-8416-BB9C1D5B08BA}" dt="2021-07-17T15:38:33.364" v="776" actId="1076"/>
          <ac:spMkLst>
            <pc:docMk/>
            <pc:sldMk cId="777849990" sldId="270"/>
            <ac:spMk id="11" creationId="{3C0DA592-F7FF-4FCF-8F91-F173C99A1EB9}"/>
          </ac:spMkLst>
        </pc:spChg>
        <pc:picChg chg="add mod ord">
          <ac:chgData name="신 도현" userId="2ed1ef2876d933b1" providerId="LiveId" clId="{113B0AE8-E18A-4352-8416-BB9C1D5B08BA}" dt="2021-07-17T15:38:30.131" v="775" actId="1076"/>
          <ac:picMkLst>
            <pc:docMk/>
            <pc:sldMk cId="777849990" sldId="270"/>
            <ac:picMk id="4" creationId="{AD5E501B-BF13-49C6-A6F1-D5D7E8137130}"/>
          </ac:picMkLst>
        </pc:picChg>
        <pc:picChg chg="del">
          <ac:chgData name="신 도현" userId="2ed1ef2876d933b1" providerId="LiveId" clId="{113B0AE8-E18A-4352-8416-BB9C1D5B08BA}" dt="2021-07-17T15:38:12.703" v="767" actId="478"/>
          <ac:picMkLst>
            <pc:docMk/>
            <pc:sldMk cId="777849990" sldId="270"/>
            <ac:picMk id="7" creationId="{489A7380-D788-4601-A57C-218D7508E413}"/>
          </ac:picMkLst>
        </pc:picChg>
      </pc:sldChg>
      <pc:sldChg chg="addSp delSp modSp add mod">
        <pc:chgData name="신 도현" userId="2ed1ef2876d933b1" providerId="LiveId" clId="{113B0AE8-E18A-4352-8416-BB9C1D5B08BA}" dt="2021-07-17T15:42:50.176" v="920" actId="14100"/>
        <pc:sldMkLst>
          <pc:docMk/>
          <pc:sldMk cId="1114914221" sldId="271"/>
        </pc:sldMkLst>
        <pc:spChg chg="mod">
          <ac:chgData name="신 도현" userId="2ed1ef2876d933b1" providerId="LiveId" clId="{113B0AE8-E18A-4352-8416-BB9C1D5B08BA}" dt="2021-07-17T15:42:39.035" v="915" actId="20577"/>
          <ac:spMkLst>
            <pc:docMk/>
            <pc:sldMk cId="1114914221" sldId="271"/>
            <ac:spMk id="2" creationId="{6415C99B-45EB-4FCF-BC8F-5A7A6655B9BB}"/>
          </ac:spMkLst>
        </pc:spChg>
        <pc:spChg chg="mod">
          <ac:chgData name="신 도현" userId="2ed1ef2876d933b1" providerId="LiveId" clId="{113B0AE8-E18A-4352-8416-BB9C1D5B08BA}" dt="2021-07-17T15:40:04.965" v="812" actId="1076"/>
          <ac:spMkLst>
            <pc:docMk/>
            <pc:sldMk cId="1114914221" sldId="271"/>
            <ac:spMk id="11" creationId="{3C0DA592-F7FF-4FCF-8F91-F173C99A1EB9}"/>
          </ac:spMkLst>
        </pc:spChg>
        <pc:spChg chg="add del mod">
          <ac:chgData name="신 도현" userId="2ed1ef2876d933b1" providerId="LiveId" clId="{113B0AE8-E18A-4352-8416-BB9C1D5B08BA}" dt="2021-07-17T15:40:08.292" v="814"/>
          <ac:spMkLst>
            <pc:docMk/>
            <pc:sldMk cId="1114914221" sldId="271"/>
            <ac:spMk id="12" creationId="{81D6B3A7-426F-4F38-BC37-637CFC1C1553}"/>
          </ac:spMkLst>
        </pc:spChg>
        <pc:spChg chg="add mod">
          <ac:chgData name="신 도현" userId="2ed1ef2876d933b1" providerId="LiveId" clId="{113B0AE8-E18A-4352-8416-BB9C1D5B08BA}" dt="2021-07-17T15:42:50.176" v="920" actId="14100"/>
          <ac:spMkLst>
            <pc:docMk/>
            <pc:sldMk cId="1114914221" sldId="271"/>
            <ac:spMk id="13" creationId="{FD702620-BFCC-4F6E-AD4E-4EEE7558CDB7}"/>
          </ac:spMkLst>
        </pc:spChg>
        <pc:picChg chg="del">
          <ac:chgData name="신 도현" userId="2ed1ef2876d933b1" providerId="LiveId" clId="{113B0AE8-E18A-4352-8416-BB9C1D5B08BA}" dt="2021-07-17T15:38:48.374" v="782" actId="478"/>
          <ac:picMkLst>
            <pc:docMk/>
            <pc:sldMk cId="1114914221" sldId="271"/>
            <ac:picMk id="4" creationId="{AD5E501B-BF13-49C6-A6F1-D5D7E8137130}"/>
          </ac:picMkLst>
        </pc:picChg>
        <pc:picChg chg="add del mod">
          <ac:chgData name="신 도현" userId="2ed1ef2876d933b1" providerId="LiveId" clId="{113B0AE8-E18A-4352-8416-BB9C1D5B08BA}" dt="2021-07-17T15:39:55.682" v="808" actId="478"/>
          <ac:picMkLst>
            <pc:docMk/>
            <pc:sldMk cId="1114914221" sldId="271"/>
            <ac:picMk id="7" creationId="{1F966BE8-EE4B-4C27-BA2C-E2FB8C660849}"/>
          </ac:picMkLst>
        </pc:picChg>
        <pc:picChg chg="add mod ord">
          <ac:chgData name="신 도현" userId="2ed1ef2876d933b1" providerId="LiveId" clId="{113B0AE8-E18A-4352-8416-BB9C1D5B08BA}" dt="2021-07-17T15:40:01.841" v="811" actId="1076"/>
          <ac:picMkLst>
            <pc:docMk/>
            <pc:sldMk cId="1114914221" sldId="271"/>
            <ac:picMk id="9" creationId="{BCA062BE-96B8-48A3-A8C8-51629761D42D}"/>
          </ac:picMkLst>
        </pc:picChg>
      </pc:sldChg>
      <pc:sldChg chg="addSp delSp modSp add mod">
        <pc:chgData name="신 도현" userId="2ed1ef2876d933b1" providerId="LiveId" clId="{113B0AE8-E18A-4352-8416-BB9C1D5B08BA}" dt="2021-07-17T15:41:41.404" v="878"/>
        <pc:sldMkLst>
          <pc:docMk/>
          <pc:sldMk cId="1870273666" sldId="272"/>
        </pc:sldMkLst>
        <pc:spChg chg="mod">
          <ac:chgData name="신 도현" userId="2ed1ef2876d933b1" providerId="LiveId" clId="{113B0AE8-E18A-4352-8416-BB9C1D5B08BA}" dt="2021-07-17T15:41:41.404" v="878"/>
          <ac:spMkLst>
            <pc:docMk/>
            <pc:sldMk cId="1870273666" sldId="272"/>
            <ac:spMk id="2" creationId="{6415C99B-45EB-4FCF-BC8F-5A7A6655B9BB}"/>
          </ac:spMkLst>
        </pc:spChg>
        <pc:spChg chg="mod">
          <ac:chgData name="신 도현" userId="2ed1ef2876d933b1" providerId="LiveId" clId="{113B0AE8-E18A-4352-8416-BB9C1D5B08BA}" dt="2021-07-17T15:41:32.748" v="839" actId="1076"/>
          <ac:spMkLst>
            <pc:docMk/>
            <pc:sldMk cId="1870273666" sldId="272"/>
            <ac:spMk id="11" creationId="{3C0DA592-F7FF-4FCF-8F91-F173C99A1EB9}"/>
          </ac:spMkLst>
        </pc:spChg>
        <pc:picChg chg="add mod ord">
          <ac:chgData name="신 도현" userId="2ed1ef2876d933b1" providerId="LiveId" clId="{113B0AE8-E18A-4352-8416-BB9C1D5B08BA}" dt="2021-07-17T15:41:24.726" v="825" actId="167"/>
          <ac:picMkLst>
            <pc:docMk/>
            <pc:sldMk cId="1870273666" sldId="272"/>
            <ac:picMk id="4" creationId="{70A23132-16FE-405D-8949-E267CC722574}"/>
          </ac:picMkLst>
        </pc:picChg>
        <pc:picChg chg="del">
          <ac:chgData name="신 도현" userId="2ed1ef2876d933b1" providerId="LiveId" clId="{113B0AE8-E18A-4352-8416-BB9C1D5B08BA}" dt="2021-07-17T15:40:26.850" v="821" actId="478"/>
          <ac:picMkLst>
            <pc:docMk/>
            <pc:sldMk cId="1870273666" sldId="272"/>
            <ac:picMk id="9" creationId="{BCA062BE-96B8-48A3-A8C8-51629761D42D}"/>
          </ac:picMkLst>
        </pc:picChg>
      </pc:sldChg>
      <pc:sldChg chg="addSp delSp modSp add mod">
        <pc:chgData name="신 도현" userId="2ed1ef2876d933b1" providerId="LiveId" clId="{113B0AE8-E18A-4352-8416-BB9C1D5B08BA}" dt="2021-07-17T15:45:14.596" v="1005" actId="1076"/>
        <pc:sldMkLst>
          <pc:docMk/>
          <pc:sldMk cId="1640072658" sldId="273"/>
        </pc:sldMkLst>
        <pc:spChg chg="mod">
          <ac:chgData name="신 도현" userId="2ed1ef2876d933b1" providerId="LiveId" clId="{113B0AE8-E18A-4352-8416-BB9C1D5B08BA}" dt="2021-07-17T15:45:14.596" v="1005" actId="1076"/>
          <ac:spMkLst>
            <pc:docMk/>
            <pc:sldMk cId="1640072658" sldId="273"/>
            <ac:spMk id="2" creationId="{6415C99B-45EB-4FCF-BC8F-5A7A6655B9BB}"/>
          </ac:spMkLst>
        </pc:spChg>
        <pc:spChg chg="mod">
          <ac:chgData name="신 도현" userId="2ed1ef2876d933b1" providerId="LiveId" clId="{113B0AE8-E18A-4352-8416-BB9C1D5B08BA}" dt="2021-07-17T15:45:10.284" v="1004" actId="1076"/>
          <ac:spMkLst>
            <pc:docMk/>
            <pc:sldMk cId="1640072658" sldId="273"/>
            <ac:spMk id="11" creationId="{3C0DA592-F7FF-4FCF-8F91-F173C99A1EB9}"/>
          </ac:spMkLst>
        </pc:spChg>
        <pc:picChg chg="del">
          <ac:chgData name="신 도현" userId="2ed1ef2876d933b1" providerId="LiveId" clId="{113B0AE8-E18A-4352-8416-BB9C1D5B08BA}" dt="2021-07-17T15:44:13.451" v="990" actId="478"/>
          <ac:picMkLst>
            <pc:docMk/>
            <pc:sldMk cId="1640072658" sldId="273"/>
            <ac:picMk id="4" creationId="{70A23132-16FE-405D-8949-E267CC722574}"/>
          </ac:picMkLst>
        </pc:picChg>
        <pc:picChg chg="add del mod">
          <ac:chgData name="신 도현" userId="2ed1ef2876d933b1" providerId="LiveId" clId="{113B0AE8-E18A-4352-8416-BB9C1D5B08BA}" dt="2021-07-17T15:44:25.356" v="996" actId="478"/>
          <ac:picMkLst>
            <pc:docMk/>
            <pc:sldMk cId="1640072658" sldId="273"/>
            <ac:picMk id="7" creationId="{B2D74A8C-FC5C-4B31-8056-4191E04A00C5}"/>
          </ac:picMkLst>
        </pc:picChg>
        <pc:picChg chg="add mod ord">
          <ac:chgData name="신 도현" userId="2ed1ef2876d933b1" providerId="LiveId" clId="{113B0AE8-E18A-4352-8416-BB9C1D5B08BA}" dt="2021-07-17T15:45:05.520" v="1002" actId="167"/>
          <ac:picMkLst>
            <pc:docMk/>
            <pc:sldMk cId="1640072658" sldId="273"/>
            <ac:picMk id="9" creationId="{B32D66E5-455F-4AF8-9CD2-EE4C01347CB7}"/>
          </ac:picMkLst>
        </pc:picChg>
      </pc:sldChg>
      <pc:sldChg chg="addSp delSp modSp add mod">
        <pc:chgData name="신 도현" userId="2ed1ef2876d933b1" providerId="LiveId" clId="{113B0AE8-E18A-4352-8416-BB9C1D5B08BA}" dt="2021-07-18T05:03:37.766" v="4655" actId="20577"/>
        <pc:sldMkLst>
          <pc:docMk/>
          <pc:sldMk cId="1236311962" sldId="274"/>
        </pc:sldMkLst>
        <pc:spChg chg="mod">
          <ac:chgData name="신 도현" userId="2ed1ef2876d933b1" providerId="LiveId" clId="{113B0AE8-E18A-4352-8416-BB9C1D5B08BA}" dt="2021-07-18T04:37:29.151" v="4087" actId="1076"/>
          <ac:spMkLst>
            <pc:docMk/>
            <pc:sldMk cId="1236311962" sldId="274"/>
            <ac:spMk id="2" creationId="{6415C99B-45EB-4FCF-BC8F-5A7A6655B9BB}"/>
          </ac:spMkLst>
        </pc:spChg>
        <pc:spChg chg="mod">
          <ac:chgData name="신 도현" userId="2ed1ef2876d933b1" providerId="LiveId" clId="{113B0AE8-E18A-4352-8416-BB9C1D5B08BA}" dt="2021-07-17T15:46:48.048" v="1072"/>
          <ac:spMkLst>
            <pc:docMk/>
            <pc:sldMk cId="1236311962" sldId="274"/>
            <ac:spMk id="5" creationId="{25A5DB54-9069-4AD1-A72E-4BDB68826E31}"/>
          </ac:spMkLst>
        </pc:spChg>
        <pc:spChg chg="mod">
          <ac:chgData name="신 도현" userId="2ed1ef2876d933b1" providerId="LiveId" clId="{113B0AE8-E18A-4352-8416-BB9C1D5B08BA}" dt="2021-07-18T04:37:26.162" v="4086" actId="1076"/>
          <ac:spMkLst>
            <pc:docMk/>
            <pc:sldMk cId="1236311962" sldId="274"/>
            <ac:spMk id="11" creationId="{3C0DA592-F7FF-4FCF-8F91-F173C99A1EB9}"/>
          </ac:spMkLst>
        </pc:spChg>
        <pc:spChg chg="add mod">
          <ac:chgData name="신 도현" userId="2ed1ef2876d933b1" providerId="LiveId" clId="{113B0AE8-E18A-4352-8416-BB9C1D5B08BA}" dt="2021-07-18T05:03:37.766" v="4655" actId="20577"/>
          <ac:spMkLst>
            <pc:docMk/>
            <pc:sldMk cId="1236311962" sldId="274"/>
            <ac:spMk id="12" creationId="{670FA7AF-745E-4D06-9F94-16E0D7C7BFD2}"/>
          </ac:spMkLst>
        </pc:spChg>
        <pc:spChg chg="add mod">
          <ac:chgData name="신 도현" userId="2ed1ef2876d933b1" providerId="LiveId" clId="{113B0AE8-E18A-4352-8416-BB9C1D5B08BA}" dt="2021-07-18T05:03:26.370" v="4654" actId="1076"/>
          <ac:spMkLst>
            <pc:docMk/>
            <pc:sldMk cId="1236311962" sldId="274"/>
            <ac:spMk id="13" creationId="{443A98D5-B722-4455-945B-644BC72B827A}"/>
          </ac:spMkLst>
        </pc:spChg>
        <pc:picChg chg="add mod ord">
          <ac:chgData name="신 도현" userId="2ed1ef2876d933b1" providerId="LiveId" clId="{113B0AE8-E18A-4352-8416-BB9C1D5B08BA}" dt="2021-07-18T04:37:26.162" v="4086" actId="1076"/>
          <ac:picMkLst>
            <pc:docMk/>
            <pc:sldMk cId="1236311962" sldId="274"/>
            <ac:picMk id="7" creationId="{404BE326-D791-462B-A536-8C2885F46201}"/>
          </ac:picMkLst>
        </pc:picChg>
        <pc:picChg chg="del">
          <ac:chgData name="신 도현" userId="2ed1ef2876d933b1" providerId="LiveId" clId="{113B0AE8-E18A-4352-8416-BB9C1D5B08BA}" dt="2021-07-17T15:46:26.992" v="1062" actId="478"/>
          <ac:picMkLst>
            <pc:docMk/>
            <pc:sldMk cId="1236311962" sldId="274"/>
            <ac:picMk id="9" creationId="{B32D66E5-455F-4AF8-9CD2-EE4C01347CB7}"/>
          </ac:picMkLst>
        </pc:picChg>
        <pc:cxnChg chg="mod">
          <ac:chgData name="신 도현" userId="2ed1ef2876d933b1" providerId="LiveId" clId="{113B0AE8-E18A-4352-8416-BB9C1D5B08BA}" dt="2021-07-17T15:46:19.354" v="1057" actId="14100"/>
          <ac:cxnSpMkLst>
            <pc:docMk/>
            <pc:sldMk cId="1236311962" sldId="274"/>
            <ac:cxnSpMk id="6" creationId="{C1E53E15-27DD-433A-B6C9-36AF223C1C04}"/>
          </ac:cxnSpMkLst>
        </pc:cxnChg>
      </pc:sldChg>
      <pc:sldChg chg="modSp add del mod">
        <pc:chgData name="신 도현" userId="2ed1ef2876d933b1" providerId="LiveId" clId="{113B0AE8-E18A-4352-8416-BB9C1D5B08BA}" dt="2021-07-17T15:45:58.795" v="1024" actId="47"/>
        <pc:sldMkLst>
          <pc:docMk/>
          <pc:sldMk cId="1805107735" sldId="274"/>
        </pc:sldMkLst>
        <pc:spChg chg="mod">
          <ac:chgData name="신 도현" userId="2ed1ef2876d933b1" providerId="LiveId" clId="{113B0AE8-E18A-4352-8416-BB9C1D5B08BA}" dt="2021-07-17T15:45:53.738" v="1023" actId="20577"/>
          <ac:spMkLst>
            <pc:docMk/>
            <pc:sldMk cId="1805107735" sldId="274"/>
            <ac:spMk id="2" creationId="{6415C99B-45EB-4FCF-BC8F-5A7A6655B9BB}"/>
          </ac:spMkLst>
        </pc:spChg>
      </pc:sldChg>
      <pc:sldChg chg="add del">
        <pc:chgData name="신 도현" userId="2ed1ef2876d933b1" providerId="LiveId" clId="{113B0AE8-E18A-4352-8416-BB9C1D5B08BA}" dt="2021-07-17T15:44:16.724" v="992"/>
        <pc:sldMkLst>
          <pc:docMk/>
          <pc:sldMk cId="3050870617" sldId="274"/>
        </pc:sldMkLst>
      </pc:sldChg>
      <pc:sldChg chg="addSp delSp modSp add mod">
        <pc:chgData name="신 도현" userId="2ed1ef2876d933b1" providerId="LiveId" clId="{113B0AE8-E18A-4352-8416-BB9C1D5B08BA}" dt="2021-07-18T04:02:23.337" v="2084" actId="1076"/>
        <pc:sldMkLst>
          <pc:docMk/>
          <pc:sldMk cId="3526095148" sldId="275"/>
        </pc:sldMkLst>
        <pc:spChg chg="mod">
          <ac:chgData name="신 도현" userId="2ed1ef2876d933b1" providerId="LiveId" clId="{113B0AE8-E18A-4352-8416-BB9C1D5B08BA}" dt="2021-07-18T04:02:23.337" v="2084" actId="1076"/>
          <ac:spMkLst>
            <pc:docMk/>
            <pc:sldMk cId="3526095148" sldId="275"/>
            <ac:spMk id="2" creationId="{6415C99B-45EB-4FCF-BC8F-5A7A6655B9BB}"/>
          </ac:spMkLst>
        </pc:spChg>
        <pc:spChg chg="mod">
          <ac:chgData name="신 도현" userId="2ed1ef2876d933b1" providerId="LiveId" clId="{113B0AE8-E18A-4352-8416-BB9C1D5B08BA}" dt="2021-07-18T04:02:11.390" v="2077" actId="1076"/>
          <ac:spMkLst>
            <pc:docMk/>
            <pc:sldMk cId="3526095148" sldId="275"/>
            <ac:spMk id="11" creationId="{3C0DA592-F7FF-4FCF-8F91-F173C99A1EB9}"/>
          </ac:spMkLst>
        </pc:spChg>
        <pc:spChg chg="add mod">
          <ac:chgData name="신 도현" userId="2ed1ef2876d933b1" providerId="LiveId" clId="{113B0AE8-E18A-4352-8416-BB9C1D5B08BA}" dt="2021-07-18T04:02:20.010" v="2083" actId="1076"/>
          <ac:spMkLst>
            <pc:docMk/>
            <pc:sldMk cId="3526095148" sldId="275"/>
            <ac:spMk id="12" creationId="{A146C2E2-9A1B-44C8-8403-11D04872E90F}"/>
          </ac:spMkLst>
        </pc:spChg>
        <pc:picChg chg="add mod ord">
          <ac:chgData name="신 도현" userId="2ed1ef2876d933b1" providerId="LiveId" clId="{113B0AE8-E18A-4352-8416-BB9C1D5B08BA}" dt="2021-07-18T04:02:15.782" v="2081" actId="1076"/>
          <ac:picMkLst>
            <pc:docMk/>
            <pc:sldMk cId="3526095148" sldId="275"/>
            <ac:picMk id="4" creationId="{5F6A24B8-44BB-4193-A8D4-444FF3EAAE70}"/>
          </ac:picMkLst>
        </pc:picChg>
        <pc:picChg chg="del">
          <ac:chgData name="신 도현" userId="2ed1ef2876d933b1" providerId="LiveId" clId="{113B0AE8-E18A-4352-8416-BB9C1D5B08BA}" dt="2021-07-18T04:01:20.588" v="2025" actId="478"/>
          <ac:picMkLst>
            <pc:docMk/>
            <pc:sldMk cId="3526095148" sldId="275"/>
            <ac:picMk id="7" creationId="{404BE326-D791-462B-A536-8C2885F46201}"/>
          </ac:picMkLst>
        </pc:picChg>
      </pc:sldChg>
      <pc:sldChg chg="addSp delSp modSp add mod">
        <pc:chgData name="신 도현" userId="2ed1ef2876d933b1" providerId="LiveId" clId="{113B0AE8-E18A-4352-8416-BB9C1D5B08BA}" dt="2021-07-18T04:41:12.966" v="4285" actId="1076"/>
        <pc:sldMkLst>
          <pc:docMk/>
          <pc:sldMk cId="1807438714" sldId="276"/>
        </pc:sldMkLst>
        <pc:spChg chg="mod">
          <ac:chgData name="신 도현" userId="2ed1ef2876d933b1" providerId="LiveId" clId="{113B0AE8-E18A-4352-8416-BB9C1D5B08BA}" dt="2021-07-18T04:03:45.607" v="2131"/>
          <ac:spMkLst>
            <pc:docMk/>
            <pc:sldMk cId="1807438714" sldId="276"/>
            <ac:spMk id="2" creationId="{6415C99B-45EB-4FCF-BC8F-5A7A6655B9BB}"/>
          </ac:spMkLst>
        </pc:spChg>
        <pc:spChg chg="add mod">
          <ac:chgData name="신 도현" userId="2ed1ef2876d933b1" providerId="LiveId" clId="{113B0AE8-E18A-4352-8416-BB9C1D5B08BA}" dt="2021-07-18T04:41:12.966" v="4285" actId="1076"/>
          <ac:spMkLst>
            <pc:docMk/>
            <pc:sldMk cId="1807438714" sldId="276"/>
            <ac:spMk id="8" creationId="{ED74A2F4-6DDA-4E51-92FB-A7C1FBB65A8A}"/>
          </ac:spMkLst>
        </pc:spChg>
        <pc:spChg chg="mod">
          <ac:chgData name="신 도현" userId="2ed1ef2876d933b1" providerId="LiveId" clId="{113B0AE8-E18A-4352-8416-BB9C1D5B08BA}" dt="2021-07-18T04:03:51.175" v="2135" actId="1076"/>
          <ac:spMkLst>
            <pc:docMk/>
            <pc:sldMk cId="1807438714" sldId="276"/>
            <ac:spMk id="11" creationId="{3C0DA592-F7FF-4FCF-8F91-F173C99A1EB9}"/>
          </ac:spMkLst>
        </pc:spChg>
        <pc:spChg chg="del">
          <ac:chgData name="신 도현" userId="2ed1ef2876d933b1" providerId="LiveId" clId="{113B0AE8-E18A-4352-8416-BB9C1D5B08BA}" dt="2021-07-18T04:02:58.471" v="2087" actId="478"/>
          <ac:spMkLst>
            <pc:docMk/>
            <pc:sldMk cId="1807438714" sldId="276"/>
            <ac:spMk id="12" creationId="{A146C2E2-9A1B-44C8-8403-11D04872E90F}"/>
          </ac:spMkLst>
        </pc:spChg>
        <pc:spChg chg="add mod">
          <ac:chgData name="신 도현" userId="2ed1ef2876d933b1" providerId="LiveId" clId="{113B0AE8-E18A-4352-8416-BB9C1D5B08BA}" dt="2021-07-18T04:03:53.284" v="2136" actId="1076"/>
          <ac:spMkLst>
            <pc:docMk/>
            <pc:sldMk cId="1807438714" sldId="276"/>
            <ac:spMk id="13" creationId="{6A57D5BB-1BEB-443D-8D32-353544C3DC77}"/>
          </ac:spMkLst>
        </pc:spChg>
        <pc:picChg chg="del">
          <ac:chgData name="신 도현" userId="2ed1ef2876d933b1" providerId="LiveId" clId="{113B0AE8-E18A-4352-8416-BB9C1D5B08BA}" dt="2021-07-18T04:02:57.582" v="2086" actId="478"/>
          <ac:picMkLst>
            <pc:docMk/>
            <pc:sldMk cId="1807438714" sldId="276"/>
            <ac:picMk id="4" creationId="{5F6A24B8-44BB-4193-A8D4-444FF3EAAE70}"/>
          </ac:picMkLst>
        </pc:picChg>
        <pc:picChg chg="add mod ord">
          <ac:chgData name="신 도현" userId="2ed1ef2876d933b1" providerId="LiveId" clId="{113B0AE8-E18A-4352-8416-BB9C1D5B08BA}" dt="2021-07-18T04:03:31.623" v="2092" actId="1076"/>
          <ac:picMkLst>
            <pc:docMk/>
            <pc:sldMk cId="1807438714" sldId="276"/>
            <ac:picMk id="7" creationId="{9A197904-9D4A-4A0C-9FF0-7F100C0F25AA}"/>
          </ac:picMkLst>
        </pc:picChg>
      </pc:sldChg>
      <pc:sldChg chg="addSp delSp modSp add mod">
        <pc:chgData name="신 도현" userId="2ed1ef2876d933b1" providerId="LiveId" clId="{113B0AE8-E18A-4352-8416-BB9C1D5B08BA}" dt="2021-07-18T04:41:15.817" v="4286"/>
        <pc:sldMkLst>
          <pc:docMk/>
          <pc:sldMk cId="1896722430" sldId="277"/>
        </pc:sldMkLst>
        <pc:spChg chg="mod">
          <ac:chgData name="신 도현" userId="2ed1ef2876d933b1" providerId="LiveId" clId="{113B0AE8-E18A-4352-8416-BB9C1D5B08BA}" dt="2021-07-18T04:09:28.471" v="2311" actId="1076"/>
          <ac:spMkLst>
            <pc:docMk/>
            <pc:sldMk cId="1896722430" sldId="277"/>
            <ac:spMk id="2" creationId="{6415C99B-45EB-4FCF-BC8F-5A7A6655B9BB}"/>
          </ac:spMkLst>
        </pc:spChg>
        <pc:spChg chg="del">
          <ac:chgData name="신 도현" userId="2ed1ef2876d933b1" providerId="LiveId" clId="{113B0AE8-E18A-4352-8416-BB9C1D5B08BA}" dt="2021-07-18T04:04:07.023" v="2142" actId="478"/>
          <ac:spMkLst>
            <pc:docMk/>
            <pc:sldMk cId="1896722430" sldId="277"/>
            <ac:spMk id="11" creationId="{3C0DA592-F7FF-4FCF-8F91-F173C99A1EB9}"/>
          </ac:spMkLst>
        </pc:spChg>
        <pc:spChg chg="add del mod">
          <ac:chgData name="신 도현" userId="2ed1ef2876d933b1" providerId="LiveId" clId="{113B0AE8-E18A-4352-8416-BB9C1D5B08BA}" dt="2021-07-18T04:08:31.951" v="2198" actId="478"/>
          <ac:spMkLst>
            <pc:docMk/>
            <pc:sldMk cId="1896722430" sldId="277"/>
            <ac:spMk id="12" creationId="{29B2E837-A5DF-413A-A0A3-E4C88C2B9B89}"/>
          </ac:spMkLst>
        </pc:spChg>
        <pc:spChg chg="mod">
          <ac:chgData name="신 도현" userId="2ed1ef2876d933b1" providerId="LiveId" clId="{113B0AE8-E18A-4352-8416-BB9C1D5B08BA}" dt="2021-07-18T04:09:28.471" v="2311" actId="1076"/>
          <ac:spMkLst>
            <pc:docMk/>
            <pc:sldMk cId="1896722430" sldId="277"/>
            <ac:spMk id="13" creationId="{6A57D5BB-1BEB-443D-8D32-353544C3DC77}"/>
          </ac:spMkLst>
        </pc:spChg>
        <pc:spChg chg="add mod">
          <ac:chgData name="신 도현" userId="2ed1ef2876d933b1" providerId="LiveId" clId="{113B0AE8-E18A-4352-8416-BB9C1D5B08BA}" dt="2021-07-18T04:08:24.015" v="2194" actId="571"/>
          <ac:spMkLst>
            <pc:docMk/>
            <pc:sldMk cId="1896722430" sldId="277"/>
            <ac:spMk id="14" creationId="{20E21243-29C4-4036-B83F-ABC70B9E7EA2}"/>
          </ac:spMkLst>
        </pc:spChg>
        <pc:spChg chg="add del mod">
          <ac:chgData name="신 도현" userId="2ed1ef2876d933b1" providerId="LiveId" clId="{113B0AE8-E18A-4352-8416-BB9C1D5B08BA}" dt="2021-07-18T04:09:23.196" v="2310" actId="478"/>
          <ac:spMkLst>
            <pc:docMk/>
            <pc:sldMk cId="1896722430" sldId="277"/>
            <ac:spMk id="16" creationId="{8AEA847A-E767-4F5F-BB4C-442EC9117E92}"/>
          </ac:spMkLst>
        </pc:spChg>
        <pc:spChg chg="add del mod">
          <ac:chgData name="신 도현" userId="2ed1ef2876d933b1" providerId="LiveId" clId="{113B0AE8-E18A-4352-8416-BB9C1D5B08BA}" dt="2021-07-18T04:21:36.467" v="3407" actId="21"/>
          <ac:spMkLst>
            <pc:docMk/>
            <pc:sldMk cId="1896722430" sldId="277"/>
            <ac:spMk id="17" creationId="{0F263400-4300-4C50-AE71-CD3FE4799AA0}"/>
          </ac:spMkLst>
        </pc:spChg>
        <pc:spChg chg="add mod">
          <ac:chgData name="신 도현" userId="2ed1ef2876d933b1" providerId="LiveId" clId="{113B0AE8-E18A-4352-8416-BB9C1D5B08BA}" dt="2021-07-18T04:41:15.817" v="4286"/>
          <ac:spMkLst>
            <pc:docMk/>
            <pc:sldMk cId="1896722430" sldId="277"/>
            <ac:spMk id="18" creationId="{FB43BE8D-6ACC-40C1-BBAE-0589BE6419E3}"/>
          </ac:spMkLst>
        </pc:spChg>
        <pc:picChg chg="add mod ord">
          <ac:chgData name="신 도현" userId="2ed1ef2876d933b1" providerId="LiveId" clId="{113B0AE8-E18A-4352-8416-BB9C1D5B08BA}" dt="2021-07-18T04:09:28.471" v="2311" actId="1076"/>
          <ac:picMkLst>
            <pc:docMk/>
            <pc:sldMk cId="1896722430" sldId="277"/>
            <ac:picMk id="4" creationId="{9362AFBD-651C-4A18-9CD2-8C442C29BEB4}"/>
          </ac:picMkLst>
        </pc:picChg>
        <pc:picChg chg="del mod">
          <ac:chgData name="신 도현" userId="2ed1ef2876d933b1" providerId="LiveId" clId="{113B0AE8-E18A-4352-8416-BB9C1D5B08BA}" dt="2021-07-18T04:04:06.126" v="2141" actId="478"/>
          <ac:picMkLst>
            <pc:docMk/>
            <pc:sldMk cId="1896722430" sldId="277"/>
            <ac:picMk id="7" creationId="{9A197904-9D4A-4A0C-9FF0-7F100C0F25AA}"/>
          </ac:picMkLst>
        </pc:picChg>
        <pc:picChg chg="add mod">
          <ac:chgData name="신 도현" userId="2ed1ef2876d933b1" providerId="LiveId" clId="{113B0AE8-E18A-4352-8416-BB9C1D5B08BA}" dt="2021-07-18T04:08:25.193" v="2196" actId="571"/>
          <ac:picMkLst>
            <pc:docMk/>
            <pc:sldMk cId="1896722430" sldId="277"/>
            <ac:picMk id="15" creationId="{3C37DD41-3038-4BED-AC51-482449FE012D}"/>
          </ac:picMkLst>
        </pc:picChg>
      </pc:sldChg>
      <pc:sldChg chg="addSp delSp modSp add mod">
        <pc:chgData name="신 도현" userId="2ed1ef2876d933b1" providerId="LiveId" clId="{113B0AE8-E18A-4352-8416-BB9C1D5B08BA}" dt="2021-07-18T04:41:17.933" v="4287"/>
        <pc:sldMkLst>
          <pc:docMk/>
          <pc:sldMk cId="81128398" sldId="278"/>
        </pc:sldMkLst>
        <pc:spChg chg="del mod">
          <ac:chgData name="신 도현" userId="2ed1ef2876d933b1" providerId="LiveId" clId="{113B0AE8-E18A-4352-8416-BB9C1D5B08BA}" dt="2021-07-18T04:09:35.517" v="2314" actId="478"/>
          <ac:spMkLst>
            <pc:docMk/>
            <pc:sldMk cId="81128398" sldId="278"/>
            <ac:spMk id="2" creationId="{6415C99B-45EB-4FCF-BC8F-5A7A6655B9BB}"/>
          </ac:spMkLst>
        </pc:spChg>
        <pc:spChg chg="add del mod">
          <ac:chgData name="신 도현" userId="2ed1ef2876d933b1" providerId="LiveId" clId="{113B0AE8-E18A-4352-8416-BB9C1D5B08BA}" dt="2021-07-18T04:10:30.062" v="2425" actId="21"/>
          <ac:spMkLst>
            <pc:docMk/>
            <pc:sldMk cId="81128398" sldId="278"/>
            <ac:spMk id="9" creationId="{62AB8B58-318B-4E48-8E90-586AB42878C1}"/>
          </ac:spMkLst>
        </pc:spChg>
        <pc:spChg chg="add mod">
          <ac:chgData name="신 도현" userId="2ed1ef2876d933b1" providerId="LiveId" clId="{113B0AE8-E18A-4352-8416-BB9C1D5B08BA}" dt="2021-07-18T04:25:30.025" v="3551" actId="1076"/>
          <ac:spMkLst>
            <pc:docMk/>
            <pc:sldMk cId="81128398" sldId="278"/>
            <ac:spMk id="12" creationId="{6E3BCD09-3713-4517-A8FC-3E20CA5B05EA}"/>
          </ac:spMkLst>
        </pc:spChg>
        <pc:spChg chg="mod">
          <ac:chgData name="신 도현" userId="2ed1ef2876d933b1" providerId="LiveId" clId="{113B0AE8-E18A-4352-8416-BB9C1D5B08BA}" dt="2021-07-18T04:25:33.583" v="3552" actId="1076"/>
          <ac:spMkLst>
            <pc:docMk/>
            <pc:sldMk cId="81128398" sldId="278"/>
            <ac:spMk id="13" creationId="{6A57D5BB-1BEB-443D-8D32-353544C3DC77}"/>
          </ac:spMkLst>
        </pc:spChg>
        <pc:spChg chg="add mod">
          <ac:chgData name="신 도현" userId="2ed1ef2876d933b1" providerId="LiveId" clId="{113B0AE8-E18A-4352-8416-BB9C1D5B08BA}" dt="2021-07-18T04:41:17.933" v="4287"/>
          <ac:spMkLst>
            <pc:docMk/>
            <pc:sldMk cId="81128398" sldId="278"/>
            <ac:spMk id="15" creationId="{176802C6-4A40-43AC-91B0-6907A5B5FAC4}"/>
          </ac:spMkLst>
        </pc:spChg>
        <pc:spChg chg="mod">
          <ac:chgData name="신 도현" userId="2ed1ef2876d933b1" providerId="LiveId" clId="{113B0AE8-E18A-4352-8416-BB9C1D5B08BA}" dt="2021-07-18T04:24:34.232" v="3533" actId="1076"/>
          <ac:spMkLst>
            <pc:docMk/>
            <pc:sldMk cId="81128398" sldId="278"/>
            <ac:spMk id="16" creationId="{8AEA847A-E767-4F5F-BB4C-442EC9117E92}"/>
          </ac:spMkLst>
        </pc:spChg>
        <pc:picChg chg="del">
          <ac:chgData name="신 도현" userId="2ed1ef2876d933b1" providerId="LiveId" clId="{113B0AE8-E18A-4352-8416-BB9C1D5B08BA}" dt="2021-07-18T04:09:34.039" v="2312" actId="478"/>
          <ac:picMkLst>
            <pc:docMk/>
            <pc:sldMk cId="81128398" sldId="278"/>
            <ac:picMk id="4" creationId="{9362AFBD-651C-4A18-9CD2-8C442C29BEB4}"/>
          </ac:picMkLst>
        </pc:picChg>
        <pc:picChg chg="add del mod ord">
          <ac:chgData name="신 도현" userId="2ed1ef2876d933b1" providerId="LiveId" clId="{113B0AE8-E18A-4352-8416-BB9C1D5B08BA}" dt="2021-07-18T04:25:20.046" v="3546" actId="478"/>
          <ac:picMkLst>
            <pc:docMk/>
            <pc:sldMk cId="81128398" sldId="278"/>
            <ac:picMk id="7" creationId="{EA56A0F1-438F-46F9-94A9-C2BE882BC3B6}"/>
          </ac:picMkLst>
        </pc:picChg>
        <pc:picChg chg="add mod ord">
          <ac:chgData name="신 도현" userId="2ed1ef2876d933b1" providerId="LiveId" clId="{113B0AE8-E18A-4352-8416-BB9C1D5B08BA}" dt="2021-07-18T04:25:28.235" v="3550" actId="1076"/>
          <ac:picMkLst>
            <pc:docMk/>
            <pc:sldMk cId="81128398" sldId="278"/>
            <ac:picMk id="11" creationId="{05E0C58B-C2D0-48A7-BB86-D8D28D684C73}"/>
          </ac:picMkLst>
        </pc:picChg>
      </pc:sldChg>
      <pc:sldChg chg="addSp delSp modSp add mod">
        <pc:chgData name="신 도현" userId="2ed1ef2876d933b1" providerId="LiveId" clId="{113B0AE8-E18A-4352-8416-BB9C1D5B08BA}" dt="2021-07-18T05:12:38.913" v="5093" actId="113"/>
        <pc:sldMkLst>
          <pc:docMk/>
          <pc:sldMk cId="2620280648" sldId="279"/>
        </pc:sldMkLst>
        <pc:spChg chg="del">
          <ac:chgData name="신 도현" userId="2ed1ef2876d933b1" providerId="LiveId" clId="{113B0AE8-E18A-4352-8416-BB9C1D5B08BA}" dt="2021-07-18T04:33:30.047" v="4010" actId="478"/>
          <ac:spMkLst>
            <pc:docMk/>
            <pc:sldMk cId="2620280648" sldId="279"/>
            <ac:spMk id="12" creationId="{6E3BCD09-3713-4517-A8FC-3E20CA5B05EA}"/>
          </ac:spMkLst>
        </pc:spChg>
        <pc:spChg chg="add mod">
          <ac:chgData name="신 도현" userId="2ed1ef2876d933b1" providerId="LiveId" clId="{113B0AE8-E18A-4352-8416-BB9C1D5B08BA}" dt="2021-07-18T05:12:38.913" v="5093" actId="113"/>
          <ac:spMkLst>
            <pc:docMk/>
            <pc:sldMk cId="2620280648" sldId="279"/>
            <ac:spMk id="14" creationId="{253A9290-3A16-4C71-89E3-507EA8027FDC}"/>
          </ac:spMkLst>
        </pc:spChg>
        <pc:spChg chg="add mod">
          <ac:chgData name="신 도현" userId="2ed1ef2876d933b1" providerId="LiveId" clId="{113B0AE8-E18A-4352-8416-BB9C1D5B08BA}" dt="2021-07-18T04:41:20.026" v="4289"/>
          <ac:spMkLst>
            <pc:docMk/>
            <pc:sldMk cId="2620280648" sldId="279"/>
            <ac:spMk id="15" creationId="{791C212A-46E1-4517-9B16-E2DCA6E213F1}"/>
          </ac:spMkLst>
        </pc:spChg>
        <pc:cxnChg chg="add mod">
          <ac:chgData name="신 도현" userId="2ed1ef2876d933b1" providerId="LiveId" clId="{113B0AE8-E18A-4352-8416-BB9C1D5B08BA}" dt="2021-07-18T04:26:23.760" v="3556" actId="692"/>
          <ac:cxnSpMkLst>
            <pc:docMk/>
            <pc:sldMk cId="2620280648" sldId="279"/>
            <ac:cxnSpMk id="3" creationId="{5CF54650-CE5D-4B54-8C8F-A5648CAE9DF3}"/>
          </ac:cxnSpMkLst>
        </pc:cxnChg>
      </pc:sldChg>
      <pc:sldChg chg="addSp delSp modSp add mod">
        <pc:chgData name="신 도현" userId="2ed1ef2876d933b1" providerId="LiveId" clId="{113B0AE8-E18A-4352-8416-BB9C1D5B08BA}" dt="2021-07-18T05:12:35.054" v="5092" actId="113"/>
        <pc:sldMkLst>
          <pc:docMk/>
          <pc:sldMk cId="722893769" sldId="280"/>
        </pc:sldMkLst>
        <pc:spChg chg="del">
          <ac:chgData name="신 도현" userId="2ed1ef2876d933b1" providerId="LiveId" clId="{113B0AE8-E18A-4352-8416-BB9C1D5B08BA}" dt="2021-07-18T04:31:40.380" v="3898" actId="478"/>
          <ac:spMkLst>
            <pc:docMk/>
            <pc:sldMk cId="722893769" sldId="280"/>
            <ac:spMk id="12" creationId="{6E3BCD09-3713-4517-A8FC-3E20CA5B05EA}"/>
          </ac:spMkLst>
        </pc:spChg>
        <pc:spChg chg="mod">
          <ac:chgData name="신 도현" userId="2ed1ef2876d933b1" providerId="LiveId" clId="{113B0AE8-E18A-4352-8416-BB9C1D5B08BA}" dt="2021-07-18T05:12:35.054" v="5092" actId="113"/>
          <ac:spMkLst>
            <pc:docMk/>
            <pc:sldMk cId="722893769" sldId="280"/>
            <ac:spMk id="14" creationId="{253A9290-3A16-4C71-89E3-507EA8027FDC}"/>
          </ac:spMkLst>
        </pc:spChg>
        <pc:spChg chg="add mod">
          <ac:chgData name="신 도현" userId="2ed1ef2876d933b1" providerId="LiveId" clId="{113B0AE8-E18A-4352-8416-BB9C1D5B08BA}" dt="2021-07-18T04:41:18.734" v="4288"/>
          <ac:spMkLst>
            <pc:docMk/>
            <pc:sldMk cId="722893769" sldId="280"/>
            <ac:spMk id="15" creationId="{BE344B16-AE4A-4BF5-8896-C1C3C0C36959}"/>
          </ac:spMkLst>
        </pc:spChg>
        <pc:cxnChg chg="mod">
          <ac:chgData name="신 도현" userId="2ed1ef2876d933b1" providerId="LiveId" clId="{113B0AE8-E18A-4352-8416-BB9C1D5B08BA}" dt="2021-07-18T04:31:42.413" v="3899" actId="1076"/>
          <ac:cxnSpMkLst>
            <pc:docMk/>
            <pc:sldMk cId="722893769" sldId="280"/>
            <ac:cxnSpMk id="3" creationId="{5CF54650-CE5D-4B54-8C8F-A5648CAE9DF3}"/>
          </ac:cxnSpMkLst>
        </pc:cxnChg>
      </pc:sldChg>
      <pc:sldChg chg="addSp delSp modSp add mod">
        <pc:chgData name="신 도현" userId="2ed1ef2876d933b1" providerId="LiveId" clId="{113B0AE8-E18A-4352-8416-BB9C1D5B08BA}" dt="2021-07-18T04:41:21.133" v="4290"/>
        <pc:sldMkLst>
          <pc:docMk/>
          <pc:sldMk cId="730293181" sldId="281"/>
        </pc:sldMkLst>
        <pc:spChg chg="add mod">
          <ac:chgData name="신 도현" userId="2ed1ef2876d933b1" providerId="LiveId" clId="{113B0AE8-E18A-4352-8416-BB9C1D5B08BA}" dt="2021-07-18T04:41:21.133" v="4290"/>
          <ac:spMkLst>
            <pc:docMk/>
            <pc:sldMk cId="730293181" sldId="281"/>
            <ac:spMk id="12" creationId="{D14DE526-50C0-46C1-81EE-B48A5DF78C0F}"/>
          </ac:spMkLst>
        </pc:spChg>
        <pc:spChg chg="mod">
          <ac:chgData name="신 도현" userId="2ed1ef2876d933b1" providerId="LiveId" clId="{113B0AE8-E18A-4352-8416-BB9C1D5B08BA}" dt="2021-07-18T04:35:19.601" v="4072" actId="1076"/>
          <ac:spMkLst>
            <pc:docMk/>
            <pc:sldMk cId="730293181" sldId="281"/>
            <ac:spMk id="13" creationId="{6A57D5BB-1BEB-443D-8D32-353544C3DC77}"/>
          </ac:spMkLst>
        </pc:spChg>
        <pc:spChg chg="del mod">
          <ac:chgData name="신 도현" userId="2ed1ef2876d933b1" providerId="LiveId" clId="{113B0AE8-E18A-4352-8416-BB9C1D5B08BA}" dt="2021-07-18T04:34:33.458" v="4015" actId="478"/>
          <ac:spMkLst>
            <pc:docMk/>
            <pc:sldMk cId="730293181" sldId="281"/>
            <ac:spMk id="14" creationId="{253A9290-3A16-4C71-89E3-507EA8027FDC}"/>
          </ac:spMkLst>
        </pc:spChg>
        <pc:spChg chg="mod">
          <ac:chgData name="신 도현" userId="2ed1ef2876d933b1" providerId="LiveId" clId="{113B0AE8-E18A-4352-8416-BB9C1D5B08BA}" dt="2021-07-18T04:35:06.453" v="4066" actId="20577"/>
          <ac:spMkLst>
            <pc:docMk/>
            <pc:sldMk cId="730293181" sldId="281"/>
            <ac:spMk id="16" creationId="{8AEA847A-E767-4F5F-BB4C-442EC9117E92}"/>
          </ac:spMkLst>
        </pc:spChg>
        <pc:picChg chg="add mod ord">
          <ac:chgData name="신 도현" userId="2ed1ef2876d933b1" providerId="LiveId" clId="{113B0AE8-E18A-4352-8416-BB9C1D5B08BA}" dt="2021-07-18T04:35:17.006" v="4071" actId="1076"/>
          <ac:picMkLst>
            <pc:docMk/>
            <pc:sldMk cId="730293181" sldId="281"/>
            <ac:picMk id="4" creationId="{ED0A3956-26EA-412E-BE43-BE637D82E68C}"/>
          </ac:picMkLst>
        </pc:picChg>
        <pc:picChg chg="del">
          <ac:chgData name="신 도현" userId="2ed1ef2876d933b1" providerId="LiveId" clId="{113B0AE8-E18A-4352-8416-BB9C1D5B08BA}" dt="2021-07-18T04:34:31.414" v="4012" actId="478"/>
          <ac:picMkLst>
            <pc:docMk/>
            <pc:sldMk cId="730293181" sldId="281"/>
            <ac:picMk id="11" creationId="{05E0C58B-C2D0-48A7-BB86-D8D28D684C73}"/>
          </ac:picMkLst>
        </pc:picChg>
        <pc:cxnChg chg="del">
          <ac:chgData name="신 도현" userId="2ed1ef2876d933b1" providerId="LiveId" clId="{113B0AE8-E18A-4352-8416-BB9C1D5B08BA}" dt="2021-07-18T04:34:32.445" v="4013" actId="478"/>
          <ac:cxnSpMkLst>
            <pc:docMk/>
            <pc:sldMk cId="730293181" sldId="281"/>
            <ac:cxnSpMk id="3" creationId="{5CF54650-CE5D-4B54-8C8F-A5648CAE9DF3}"/>
          </ac:cxnSpMkLst>
        </pc:cxnChg>
      </pc:sldChg>
      <pc:sldChg chg="addSp delSp modSp add mod">
        <pc:chgData name="신 도현" userId="2ed1ef2876d933b1" providerId="LiveId" clId="{113B0AE8-E18A-4352-8416-BB9C1D5B08BA}" dt="2021-07-18T04:45:27.275" v="4347"/>
        <pc:sldMkLst>
          <pc:docMk/>
          <pc:sldMk cId="349573271" sldId="282"/>
        </pc:sldMkLst>
        <pc:spChg chg="add mod">
          <ac:chgData name="신 도현" userId="2ed1ef2876d933b1" providerId="LiveId" clId="{113B0AE8-E18A-4352-8416-BB9C1D5B08BA}" dt="2021-07-18T04:45:27.275" v="4347"/>
          <ac:spMkLst>
            <pc:docMk/>
            <pc:sldMk cId="349573271" sldId="282"/>
            <ac:spMk id="11" creationId="{001576EB-37DF-432C-9E95-0A5984E5D5CA}"/>
          </ac:spMkLst>
        </pc:spChg>
        <pc:spChg chg="mod">
          <ac:chgData name="신 도현" userId="2ed1ef2876d933b1" providerId="LiveId" clId="{113B0AE8-E18A-4352-8416-BB9C1D5B08BA}" dt="2021-07-18T04:42:28.068" v="4345" actId="14100"/>
          <ac:spMkLst>
            <pc:docMk/>
            <pc:sldMk cId="349573271" sldId="282"/>
            <ac:spMk id="13" creationId="{6A57D5BB-1BEB-443D-8D32-353544C3DC77}"/>
          </ac:spMkLst>
        </pc:spChg>
        <pc:spChg chg="mod">
          <ac:chgData name="신 도현" userId="2ed1ef2876d933b1" providerId="LiveId" clId="{113B0AE8-E18A-4352-8416-BB9C1D5B08BA}" dt="2021-07-18T04:42:30.465" v="4346" actId="1076"/>
          <ac:spMkLst>
            <pc:docMk/>
            <pc:sldMk cId="349573271" sldId="282"/>
            <ac:spMk id="16" creationId="{8AEA847A-E767-4F5F-BB4C-442EC9117E92}"/>
          </ac:spMkLst>
        </pc:spChg>
        <pc:picChg chg="add mod ord">
          <ac:chgData name="신 도현" userId="2ed1ef2876d933b1" providerId="LiveId" clId="{113B0AE8-E18A-4352-8416-BB9C1D5B08BA}" dt="2021-07-18T04:42:24.381" v="4343" actId="1076"/>
          <ac:picMkLst>
            <pc:docMk/>
            <pc:sldMk cId="349573271" sldId="282"/>
            <ac:picMk id="3" creationId="{85EB9ADD-9217-4182-811C-527CCDD85D8A}"/>
          </ac:picMkLst>
        </pc:picChg>
        <pc:picChg chg="del">
          <ac:chgData name="신 도현" userId="2ed1ef2876d933b1" providerId="LiveId" clId="{113B0AE8-E18A-4352-8416-BB9C1D5B08BA}" dt="2021-07-18T04:40:36.306" v="4256" actId="478"/>
          <ac:picMkLst>
            <pc:docMk/>
            <pc:sldMk cId="349573271" sldId="282"/>
            <ac:picMk id="4" creationId="{ED0A3956-26EA-412E-BE43-BE637D82E68C}"/>
          </ac:picMkLst>
        </pc:picChg>
      </pc:sldChg>
      <pc:sldChg chg="add del">
        <pc:chgData name="신 도현" userId="2ed1ef2876d933b1" providerId="LiveId" clId="{113B0AE8-E18A-4352-8416-BB9C1D5B08BA}" dt="2021-07-18T04:34:38.052" v="4019"/>
        <pc:sldMkLst>
          <pc:docMk/>
          <pc:sldMk cId="1021153962" sldId="282"/>
        </pc:sldMkLst>
      </pc:sldChg>
      <pc:sldChg chg="add del">
        <pc:chgData name="신 도현" userId="2ed1ef2876d933b1" providerId="LiveId" clId="{113B0AE8-E18A-4352-8416-BB9C1D5B08BA}" dt="2021-07-18T04:34:36.352" v="4017"/>
        <pc:sldMkLst>
          <pc:docMk/>
          <pc:sldMk cId="3183342721" sldId="282"/>
        </pc:sldMkLst>
      </pc:sldChg>
      <pc:sldChg chg="addSp delSp modSp add mod">
        <pc:chgData name="신 도현" userId="2ed1ef2876d933b1" providerId="LiveId" clId="{113B0AE8-E18A-4352-8416-BB9C1D5B08BA}" dt="2021-07-18T05:13:41.407" v="5099" actId="1076"/>
        <pc:sldMkLst>
          <pc:docMk/>
          <pc:sldMk cId="56991177" sldId="283"/>
        </pc:sldMkLst>
        <pc:spChg chg="add mod">
          <ac:chgData name="신 도현" userId="2ed1ef2876d933b1" providerId="LiveId" clId="{113B0AE8-E18A-4352-8416-BB9C1D5B08BA}" dt="2021-07-18T04:58:53.963" v="4605" actId="692"/>
          <ac:spMkLst>
            <pc:docMk/>
            <pc:sldMk cId="56991177" sldId="283"/>
            <ac:spMk id="9" creationId="{B49D3191-6A89-4DD6-B8E3-420DC827AE1A}"/>
          </ac:spMkLst>
        </pc:spChg>
        <pc:spChg chg="mod">
          <ac:chgData name="신 도현" userId="2ed1ef2876d933b1" providerId="LiveId" clId="{113B0AE8-E18A-4352-8416-BB9C1D5B08BA}" dt="2021-07-18T05:13:41.407" v="5099" actId="1076"/>
          <ac:spMkLst>
            <pc:docMk/>
            <pc:sldMk cId="56991177" sldId="283"/>
            <ac:spMk id="13" creationId="{6A57D5BB-1BEB-443D-8D32-353544C3DC77}"/>
          </ac:spMkLst>
        </pc:spChg>
        <pc:spChg chg="mod">
          <ac:chgData name="신 도현" userId="2ed1ef2876d933b1" providerId="LiveId" clId="{113B0AE8-E18A-4352-8416-BB9C1D5B08BA}" dt="2021-07-18T05:10:33.932" v="4985" actId="13926"/>
          <ac:spMkLst>
            <pc:docMk/>
            <pc:sldMk cId="56991177" sldId="283"/>
            <ac:spMk id="16" creationId="{8AEA847A-E767-4F5F-BB4C-442EC9117E92}"/>
          </ac:spMkLst>
        </pc:spChg>
        <pc:picChg chg="del">
          <ac:chgData name="신 도현" userId="2ed1ef2876d933b1" providerId="LiveId" clId="{113B0AE8-E18A-4352-8416-BB9C1D5B08BA}" dt="2021-07-18T04:57:19.300" v="4582" actId="478"/>
          <ac:picMkLst>
            <pc:docMk/>
            <pc:sldMk cId="56991177" sldId="283"/>
            <ac:picMk id="3" creationId="{85EB9ADD-9217-4182-811C-527CCDD85D8A}"/>
          </ac:picMkLst>
        </pc:picChg>
        <pc:picChg chg="add del mod ord">
          <ac:chgData name="신 도현" userId="2ed1ef2876d933b1" providerId="LiveId" clId="{113B0AE8-E18A-4352-8416-BB9C1D5B08BA}" dt="2021-07-18T05:13:30.985" v="5096" actId="478"/>
          <ac:picMkLst>
            <pc:docMk/>
            <pc:sldMk cId="56991177" sldId="283"/>
            <ac:picMk id="4" creationId="{BCC7E446-356F-4003-A45F-51C4AE178DAB}"/>
          </ac:picMkLst>
        </pc:picChg>
        <pc:picChg chg="add mod">
          <ac:chgData name="신 도현" userId="2ed1ef2876d933b1" providerId="LiveId" clId="{113B0AE8-E18A-4352-8416-BB9C1D5B08BA}" dt="2021-07-18T04:58:26.082" v="4597" actId="1076"/>
          <ac:picMkLst>
            <pc:docMk/>
            <pc:sldMk cId="56991177" sldId="283"/>
            <ac:picMk id="8" creationId="{D927042A-9CE8-4297-AD41-476E36126E26}"/>
          </ac:picMkLst>
        </pc:picChg>
        <pc:picChg chg="add mod ord">
          <ac:chgData name="신 도현" userId="2ed1ef2876d933b1" providerId="LiveId" clId="{113B0AE8-E18A-4352-8416-BB9C1D5B08BA}" dt="2021-07-18T05:13:39.206" v="5098" actId="1076"/>
          <ac:picMkLst>
            <pc:docMk/>
            <pc:sldMk cId="56991177" sldId="283"/>
            <ac:picMk id="14" creationId="{B796B5E4-786B-47AE-92F7-9332D4373F6A}"/>
          </ac:picMkLst>
        </pc:picChg>
      </pc:sldChg>
      <pc:sldChg chg="add del">
        <pc:chgData name="신 도현" userId="2ed1ef2876d933b1" providerId="LiveId" clId="{113B0AE8-E18A-4352-8416-BB9C1D5B08BA}" dt="2021-07-18T04:40:21.429" v="4255"/>
        <pc:sldMkLst>
          <pc:docMk/>
          <pc:sldMk cId="1564673360" sldId="283"/>
        </pc:sldMkLst>
      </pc:sldChg>
      <pc:sldChg chg="addSp delSp modSp add mod">
        <pc:chgData name="신 도현" userId="2ed1ef2876d933b1" providerId="LiveId" clId="{113B0AE8-E18A-4352-8416-BB9C1D5B08BA}" dt="2021-07-18T05:14:35.529" v="5100" actId="207"/>
        <pc:sldMkLst>
          <pc:docMk/>
          <pc:sldMk cId="1089605228" sldId="284"/>
        </pc:sldMkLst>
        <pc:spChg chg="add mod">
          <ac:chgData name="신 도현" userId="2ed1ef2876d933b1" providerId="LiveId" clId="{113B0AE8-E18A-4352-8416-BB9C1D5B08BA}" dt="2021-07-18T05:10:28.319" v="4984" actId="6549"/>
          <ac:spMkLst>
            <pc:docMk/>
            <pc:sldMk cId="1089605228" sldId="284"/>
            <ac:spMk id="7" creationId="{37C78E74-DF9B-4BBF-9FFA-2F2F7D6CC05F}"/>
          </ac:spMkLst>
        </pc:spChg>
        <pc:spChg chg="del">
          <ac:chgData name="신 도현" userId="2ed1ef2876d933b1" providerId="LiveId" clId="{113B0AE8-E18A-4352-8416-BB9C1D5B08BA}" dt="2021-07-18T04:59:18.209" v="4614" actId="478"/>
          <ac:spMkLst>
            <pc:docMk/>
            <pc:sldMk cId="1089605228" sldId="284"/>
            <ac:spMk id="9" creationId="{B49D3191-6A89-4DD6-B8E3-420DC827AE1A}"/>
          </ac:spMkLst>
        </pc:spChg>
        <pc:spChg chg="mod">
          <ac:chgData name="신 도현" userId="2ed1ef2876d933b1" providerId="LiveId" clId="{113B0AE8-E18A-4352-8416-BB9C1D5B08BA}" dt="2021-07-18T05:14:35.529" v="5100" actId="207"/>
          <ac:spMkLst>
            <pc:docMk/>
            <pc:sldMk cId="1089605228" sldId="284"/>
            <ac:spMk id="11" creationId="{001576EB-37DF-432C-9E95-0A5984E5D5CA}"/>
          </ac:spMkLst>
        </pc:spChg>
        <pc:spChg chg="mod">
          <ac:chgData name="신 도현" userId="2ed1ef2876d933b1" providerId="LiveId" clId="{113B0AE8-E18A-4352-8416-BB9C1D5B08BA}" dt="2021-07-18T05:11:47.129" v="5049" actId="368"/>
          <ac:spMkLst>
            <pc:docMk/>
            <pc:sldMk cId="1089605228" sldId="284"/>
            <ac:spMk id="13" creationId="{6A57D5BB-1BEB-443D-8D32-353544C3DC77}"/>
          </ac:spMkLst>
        </pc:spChg>
        <pc:spChg chg="add del mod">
          <ac:chgData name="신 도현" userId="2ed1ef2876d933b1" providerId="LiveId" clId="{113B0AE8-E18A-4352-8416-BB9C1D5B08BA}" dt="2021-07-18T05:08:24.150" v="4950"/>
          <ac:spMkLst>
            <pc:docMk/>
            <pc:sldMk cId="1089605228" sldId="284"/>
            <ac:spMk id="14" creationId="{DB154EA6-382D-4BE0-9EF6-CF104AE2BF40}"/>
          </ac:spMkLst>
        </pc:spChg>
        <pc:spChg chg="mod">
          <ac:chgData name="신 도현" userId="2ed1ef2876d933b1" providerId="LiveId" clId="{113B0AE8-E18A-4352-8416-BB9C1D5B08BA}" dt="2021-07-18T05:12:14.155" v="5088" actId="6549"/>
          <ac:spMkLst>
            <pc:docMk/>
            <pc:sldMk cId="1089605228" sldId="284"/>
            <ac:spMk id="16" creationId="{8AEA847A-E767-4F5F-BB4C-442EC9117E92}"/>
          </ac:spMkLst>
        </pc:spChg>
        <pc:spChg chg="add del mod">
          <ac:chgData name="신 도현" userId="2ed1ef2876d933b1" providerId="LiveId" clId="{113B0AE8-E18A-4352-8416-BB9C1D5B08BA}" dt="2021-07-18T05:11:43.692" v="5040"/>
          <ac:spMkLst>
            <pc:docMk/>
            <pc:sldMk cId="1089605228" sldId="284"/>
            <ac:spMk id="21" creationId="{F5858C80-1DC1-4263-8B03-379C204303FA}"/>
          </ac:spMkLst>
        </pc:spChg>
        <pc:spChg chg="add mod">
          <ac:chgData name="신 도현" userId="2ed1ef2876d933b1" providerId="LiveId" clId="{113B0AE8-E18A-4352-8416-BB9C1D5B08BA}" dt="2021-07-18T05:11:57.949" v="5054" actId="14100"/>
          <ac:spMkLst>
            <pc:docMk/>
            <pc:sldMk cId="1089605228" sldId="284"/>
            <ac:spMk id="22" creationId="{D369B59F-3CBD-43A9-8329-BBFD475B20A5}"/>
          </ac:spMkLst>
        </pc:spChg>
        <pc:graphicFrameChg chg="add del mod">
          <ac:chgData name="신 도현" userId="2ed1ef2876d933b1" providerId="LiveId" clId="{113B0AE8-E18A-4352-8416-BB9C1D5B08BA}" dt="2021-07-18T05:08:24.150" v="4950"/>
          <ac:graphicFrameMkLst>
            <pc:docMk/>
            <pc:sldMk cId="1089605228" sldId="284"/>
            <ac:graphicFrameMk id="12" creationId="{C2816396-7F23-4BE4-BA14-3863867D13B0}"/>
          </ac:graphicFrameMkLst>
        </pc:graphicFrameChg>
        <pc:picChg chg="add mod ord">
          <ac:chgData name="신 도현" userId="2ed1ef2876d933b1" providerId="LiveId" clId="{113B0AE8-E18A-4352-8416-BB9C1D5B08BA}" dt="2021-07-18T05:11:53.899" v="5052" actId="1076"/>
          <ac:picMkLst>
            <pc:docMk/>
            <pc:sldMk cId="1089605228" sldId="284"/>
            <ac:picMk id="3" creationId="{101DAAE0-EC93-46C8-AE6B-B40695D8FB39}"/>
          </ac:picMkLst>
        </pc:picChg>
        <pc:picChg chg="del">
          <ac:chgData name="신 도현" userId="2ed1ef2876d933b1" providerId="LiveId" clId="{113B0AE8-E18A-4352-8416-BB9C1D5B08BA}" dt="2021-07-18T04:59:17.122" v="4612" actId="478"/>
          <ac:picMkLst>
            <pc:docMk/>
            <pc:sldMk cId="1089605228" sldId="284"/>
            <ac:picMk id="4" creationId="{BCC7E446-356F-4003-A45F-51C4AE178DAB}"/>
          </ac:picMkLst>
        </pc:picChg>
        <pc:picChg chg="del">
          <ac:chgData name="신 도현" userId="2ed1ef2876d933b1" providerId="LiveId" clId="{113B0AE8-E18A-4352-8416-BB9C1D5B08BA}" dt="2021-07-18T04:59:17.497" v="4613" actId="478"/>
          <ac:picMkLst>
            <pc:docMk/>
            <pc:sldMk cId="1089605228" sldId="284"/>
            <ac:picMk id="8" creationId="{D927042A-9CE8-4297-AD41-476E36126E26}"/>
          </ac:picMkLst>
        </pc:picChg>
        <pc:cxnChg chg="add mod">
          <ac:chgData name="신 도현" userId="2ed1ef2876d933b1" providerId="LiveId" clId="{113B0AE8-E18A-4352-8416-BB9C1D5B08BA}" dt="2021-07-18T05:09:55.145" v="4979" actId="1076"/>
          <ac:cxnSpMkLst>
            <pc:docMk/>
            <pc:sldMk cId="1089605228" sldId="284"/>
            <ac:cxnSpMk id="17" creationId="{69F9BB35-F700-4D58-8223-D26C598D4C61}"/>
          </ac:cxnSpMkLst>
        </pc:cxnChg>
      </pc:sldChg>
      <pc:sldChg chg="addSp delSp modSp add mod">
        <pc:chgData name="신 도현" userId="2ed1ef2876d933b1" providerId="LiveId" clId="{113B0AE8-E18A-4352-8416-BB9C1D5B08BA}" dt="2021-07-18T06:38:24.929" v="5310" actId="13926"/>
        <pc:sldMkLst>
          <pc:docMk/>
          <pc:sldMk cId="2194395287" sldId="285"/>
        </pc:sldMkLst>
        <pc:spChg chg="del">
          <ac:chgData name="신 도현" userId="2ed1ef2876d933b1" providerId="LiveId" clId="{113B0AE8-E18A-4352-8416-BB9C1D5B08BA}" dt="2021-07-18T05:12:22.639" v="5090" actId="478"/>
          <ac:spMkLst>
            <pc:docMk/>
            <pc:sldMk cId="2194395287" sldId="285"/>
            <ac:spMk id="7" creationId="{37C78E74-DF9B-4BBF-9FFA-2F2F7D6CC05F}"/>
          </ac:spMkLst>
        </pc:spChg>
        <pc:spChg chg="del">
          <ac:chgData name="신 도현" userId="2ed1ef2876d933b1" providerId="LiveId" clId="{113B0AE8-E18A-4352-8416-BB9C1D5B08BA}" dt="2021-07-18T05:14:39.806" v="5101" actId="478"/>
          <ac:spMkLst>
            <pc:docMk/>
            <pc:sldMk cId="2194395287" sldId="285"/>
            <ac:spMk id="11" creationId="{001576EB-37DF-432C-9E95-0A5984E5D5CA}"/>
          </ac:spMkLst>
        </pc:spChg>
        <pc:spChg chg="add mod">
          <ac:chgData name="신 도현" userId="2ed1ef2876d933b1" providerId="LiveId" clId="{113B0AE8-E18A-4352-8416-BB9C1D5B08BA}" dt="2021-07-18T05:14:39.922" v="5102"/>
          <ac:spMkLst>
            <pc:docMk/>
            <pc:sldMk cId="2194395287" sldId="285"/>
            <ac:spMk id="12" creationId="{C096A82C-C3C5-4775-ABD1-7AD05406A482}"/>
          </ac:spMkLst>
        </pc:spChg>
        <pc:spChg chg="mod">
          <ac:chgData name="신 도현" userId="2ed1ef2876d933b1" providerId="LiveId" clId="{113B0AE8-E18A-4352-8416-BB9C1D5B08BA}" dt="2021-07-18T06:35:21.809" v="5191" actId="1076"/>
          <ac:spMkLst>
            <pc:docMk/>
            <pc:sldMk cId="2194395287" sldId="285"/>
            <ac:spMk id="13" creationId="{6A57D5BB-1BEB-443D-8D32-353544C3DC77}"/>
          </ac:spMkLst>
        </pc:spChg>
        <pc:spChg chg="add mod">
          <ac:chgData name="신 도현" userId="2ed1ef2876d933b1" providerId="LiveId" clId="{113B0AE8-E18A-4352-8416-BB9C1D5B08BA}" dt="2021-07-18T06:35:27.052" v="5194" actId="14100"/>
          <ac:spMkLst>
            <pc:docMk/>
            <pc:sldMk cId="2194395287" sldId="285"/>
            <ac:spMk id="14" creationId="{83F7E602-0556-4BDC-B048-D3DFD9829646}"/>
          </ac:spMkLst>
        </pc:spChg>
        <pc:spChg chg="add mod">
          <ac:chgData name="신 도현" userId="2ed1ef2876d933b1" providerId="LiveId" clId="{113B0AE8-E18A-4352-8416-BB9C1D5B08BA}" dt="2021-07-18T06:35:32.624" v="5197" actId="14100"/>
          <ac:spMkLst>
            <pc:docMk/>
            <pc:sldMk cId="2194395287" sldId="285"/>
            <ac:spMk id="15" creationId="{1DFEFF3B-547F-4C26-849F-5272462F9387}"/>
          </ac:spMkLst>
        </pc:spChg>
        <pc:spChg chg="mod">
          <ac:chgData name="신 도현" userId="2ed1ef2876d933b1" providerId="LiveId" clId="{113B0AE8-E18A-4352-8416-BB9C1D5B08BA}" dt="2021-07-18T06:38:24.929" v="5310" actId="13926"/>
          <ac:spMkLst>
            <pc:docMk/>
            <pc:sldMk cId="2194395287" sldId="285"/>
            <ac:spMk id="16" creationId="{8AEA847A-E767-4F5F-BB4C-442EC9117E92}"/>
          </ac:spMkLst>
        </pc:spChg>
        <pc:picChg chg="del">
          <ac:chgData name="신 도현" userId="2ed1ef2876d933b1" providerId="LiveId" clId="{113B0AE8-E18A-4352-8416-BB9C1D5B08BA}" dt="2021-07-18T05:12:21.408" v="5089" actId="478"/>
          <ac:picMkLst>
            <pc:docMk/>
            <pc:sldMk cId="2194395287" sldId="285"/>
            <ac:picMk id="3" creationId="{101DAAE0-EC93-46C8-AE6B-B40695D8FB39}"/>
          </ac:picMkLst>
        </pc:picChg>
        <pc:picChg chg="add mod ord">
          <ac:chgData name="신 도현" userId="2ed1ef2876d933b1" providerId="LiveId" clId="{113B0AE8-E18A-4352-8416-BB9C1D5B08BA}" dt="2021-07-18T06:35:14.573" v="5189" actId="1076"/>
          <ac:picMkLst>
            <pc:docMk/>
            <pc:sldMk cId="2194395287" sldId="285"/>
            <ac:picMk id="4" creationId="{E80F0D36-0CF3-4AD7-8375-889EEB34E846}"/>
          </ac:picMkLst>
        </pc:picChg>
        <pc:cxnChg chg="del mod">
          <ac:chgData name="신 도현" userId="2ed1ef2876d933b1" providerId="LiveId" clId="{113B0AE8-E18A-4352-8416-BB9C1D5B08BA}" dt="2021-07-18T05:12:23.710" v="5091" actId="478"/>
          <ac:cxnSpMkLst>
            <pc:docMk/>
            <pc:sldMk cId="2194395287" sldId="285"/>
            <ac:cxnSpMk id="17" creationId="{69F9BB35-F700-4D58-8223-D26C598D4C61}"/>
          </ac:cxnSpMkLst>
        </pc:cxnChg>
      </pc:sldChg>
      <pc:sldChg chg="addSp modSp add mod">
        <pc:chgData name="신 도현" userId="2ed1ef2876d933b1" providerId="LiveId" clId="{113B0AE8-E18A-4352-8416-BB9C1D5B08BA}" dt="2021-07-18T06:39:49.427" v="5333" actId="113"/>
        <pc:sldMkLst>
          <pc:docMk/>
          <pc:sldMk cId="1546519380" sldId="286"/>
        </pc:sldMkLst>
        <pc:spChg chg="add mod">
          <ac:chgData name="신 도현" userId="2ed1ef2876d933b1" providerId="LiveId" clId="{113B0AE8-E18A-4352-8416-BB9C1D5B08BA}" dt="2021-07-18T06:39:49.427" v="5333" actId="113"/>
          <ac:spMkLst>
            <pc:docMk/>
            <pc:sldMk cId="1546519380" sldId="286"/>
            <ac:spMk id="7" creationId="{86239146-A3EE-4979-800F-96AA960FBF91}"/>
          </ac:spMkLst>
        </pc:spChg>
        <pc:spChg chg="mod">
          <ac:chgData name="신 도현" userId="2ed1ef2876d933b1" providerId="LiveId" clId="{113B0AE8-E18A-4352-8416-BB9C1D5B08BA}" dt="2021-07-18T06:38:30.227" v="5311" actId="13926"/>
          <ac:spMkLst>
            <pc:docMk/>
            <pc:sldMk cId="1546519380" sldId="286"/>
            <ac:spMk id="16" creationId="{8AEA847A-E767-4F5F-BB4C-442EC9117E92}"/>
          </ac:spMkLst>
        </pc:spChg>
        <pc:spChg chg="add mod ord">
          <ac:chgData name="신 도현" userId="2ed1ef2876d933b1" providerId="LiveId" clId="{113B0AE8-E18A-4352-8416-BB9C1D5B08BA}" dt="2021-07-18T06:39:08.600" v="5323" actId="1076"/>
          <ac:spMkLst>
            <pc:docMk/>
            <pc:sldMk cId="1546519380" sldId="286"/>
            <ac:spMk id="17" creationId="{D189B646-CBDF-418D-997B-FE464AD393EB}"/>
          </ac:spMkLst>
        </pc:spChg>
        <pc:picChg chg="add mod">
          <ac:chgData name="신 도현" userId="2ed1ef2876d933b1" providerId="LiveId" clId="{113B0AE8-E18A-4352-8416-BB9C1D5B08BA}" dt="2021-07-18T06:39:06.567" v="5322" actId="1076"/>
          <ac:picMkLst>
            <pc:docMk/>
            <pc:sldMk cId="1546519380" sldId="286"/>
            <ac:picMk id="3" creationId="{24116CBB-6F6E-4BFC-9215-63FD3B32C706}"/>
          </ac:picMkLst>
        </pc:picChg>
        <pc:cxnChg chg="add mod">
          <ac:chgData name="신 도현" userId="2ed1ef2876d933b1" providerId="LiveId" clId="{113B0AE8-E18A-4352-8416-BB9C1D5B08BA}" dt="2021-07-18T06:39:31.476" v="5328" actId="14100"/>
          <ac:cxnSpMkLst>
            <pc:docMk/>
            <pc:sldMk cId="1546519380" sldId="286"/>
            <ac:cxnSpMk id="9" creationId="{7354EDCC-84B3-4AD6-93EF-AEEC8E6D5D7F}"/>
          </ac:cxnSpMkLst>
        </pc:cxnChg>
      </pc:sldChg>
      <pc:sldChg chg="addSp delSp modSp add mod">
        <pc:chgData name="신 도현" userId="2ed1ef2876d933b1" providerId="LiveId" clId="{113B0AE8-E18A-4352-8416-BB9C1D5B08BA}" dt="2021-07-18T06:48:32.349" v="5371" actId="1076"/>
        <pc:sldMkLst>
          <pc:docMk/>
          <pc:sldMk cId="165231069" sldId="287"/>
        </pc:sldMkLst>
        <pc:spChg chg="del">
          <ac:chgData name="신 도현" userId="2ed1ef2876d933b1" providerId="LiveId" clId="{113B0AE8-E18A-4352-8416-BB9C1D5B08BA}" dt="2021-07-18T06:48:17.406" v="5364" actId="478"/>
          <ac:spMkLst>
            <pc:docMk/>
            <pc:sldMk cId="165231069" sldId="287"/>
            <ac:spMk id="7" creationId="{86239146-A3EE-4979-800F-96AA960FBF91}"/>
          </ac:spMkLst>
        </pc:spChg>
        <pc:spChg chg="del">
          <ac:chgData name="신 도현" userId="2ed1ef2876d933b1" providerId="LiveId" clId="{113B0AE8-E18A-4352-8416-BB9C1D5B08BA}" dt="2021-07-18T06:48:14.712" v="5361" actId="478"/>
          <ac:spMkLst>
            <pc:docMk/>
            <pc:sldMk cId="165231069" sldId="287"/>
            <ac:spMk id="13" creationId="{6A57D5BB-1BEB-443D-8D32-353544C3DC77}"/>
          </ac:spMkLst>
        </pc:spChg>
        <pc:spChg chg="mod">
          <ac:chgData name="신 도현" userId="2ed1ef2876d933b1" providerId="LiveId" clId="{113B0AE8-E18A-4352-8416-BB9C1D5B08BA}" dt="2021-07-18T06:48:28.346" v="5370" actId="14100"/>
          <ac:spMkLst>
            <pc:docMk/>
            <pc:sldMk cId="165231069" sldId="287"/>
            <ac:spMk id="14" creationId="{83F7E602-0556-4BDC-B048-D3DFD9829646}"/>
          </ac:spMkLst>
        </pc:spChg>
        <pc:spChg chg="del">
          <ac:chgData name="신 도현" userId="2ed1ef2876d933b1" providerId="LiveId" clId="{113B0AE8-E18A-4352-8416-BB9C1D5B08BA}" dt="2021-07-18T06:48:16.389" v="5363" actId="478"/>
          <ac:spMkLst>
            <pc:docMk/>
            <pc:sldMk cId="165231069" sldId="287"/>
            <ac:spMk id="15" creationId="{1DFEFF3B-547F-4C26-849F-5272462F9387}"/>
          </ac:spMkLst>
        </pc:spChg>
        <pc:spChg chg="mod">
          <ac:chgData name="신 도현" userId="2ed1ef2876d933b1" providerId="LiveId" clId="{113B0AE8-E18A-4352-8416-BB9C1D5B08BA}" dt="2021-07-18T06:48:32.349" v="5371" actId="1076"/>
          <ac:spMkLst>
            <pc:docMk/>
            <pc:sldMk cId="165231069" sldId="287"/>
            <ac:spMk id="16" creationId="{8AEA847A-E767-4F5F-BB4C-442EC9117E92}"/>
          </ac:spMkLst>
        </pc:spChg>
        <pc:spChg chg="del">
          <ac:chgData name="신 도현" userId="2ed1ef2876d933b1" providerId="LiveId" clId="{113B0AE8-E18A-4352-8416-BB9C1D5B08BA}" dt="2021-07-18T06:48:14.278" v="5360" actId="478"/>
          <ac:spMkLst>
            <pc:docMk/>
            <pc:sldMk cId="165231069" sldId="287"/>
            <ac:spMk id="17" creationId="{D189B646-CBDF-418D-997B-FE464AD393EB}"/>
          </ac:spMkLst>
        </pc:spChg>
        <pc:picChg chg="del">
          <ac:chgData name="신 도현" userId="2ed1ef2876d933b1" providerId="LiveId" clId="{113B0AE8-E18A-4352-8416-BB9C1D5B08BA}" dt="2021-07-18T06:48:13.157" v="5359" actId="478"/>
          <ac:picMkLst>
            <pc:docMk/>
            <pc:sldMk cId="165231069" sldId="287"/>
            <ac:picMk id="3" creationId="{24116CBB-6F6E-4BFC-9215-63FD3B32C706}"/>
          </ac:picMkLst>
        </pc:picChg>
        <pc:picChg chg="del">
          <ac:chgData name="신 도현" userId="2ed1ef2876d933b1" providerId="LiveId" clId="{113B0AE8-E18A-4352-8416-BB9C1D5B08BA}" dt="2021-07-18T06:48:12.813" v="5358" actId="478"/>
          <ac:picMkLst>
            <pc:docMk/>
            <pc:sldMk cId="165231069" sldId="287"/>
            <ac:picMk id="4" creationId="{E80F0D36-0CF3-4AD7-8375-889EEB34E846}"/>
          </ac:picMkLst>
        </pc:picChg>
        <pc:picChg chg="add mod ord">
          <ac:chgData name="신 도현" userId="2ed1ef2876d933b1" providerId="LiveId" clId="{113B0AE8-E18A-4352-8416-BB9C1D5B08BA}" dt="2021-07-18T06:48:23.397" v="5368" actId="167"/>
          <ac:picMkLst>
            <pc:docMk/>
            <pc:sldMk cId="165231069" sldId="287"/>
            <ac:picMk id="8" creationId="{9F2CFA02-31E4-44A9-B7B9-9F5946093E8A}"/>
          </ac:picMkLst>
        </pc:picChg>
        <pc:cxnChg chg="del mod">
          <ac:chgData name="신 도현" userId="2ed1ef2876d933b1" providerId="LiveId" clId="{113B0AE8-E18A-4352-8416-BB9C1D5B08BA}" dt="2021-07-18T06:48:15.458" v="5362" actId="478"/>
          <ac:cxnSpMkLst>
            <pc:docMk/>
            <pc:sldMk cId="165231069" sldId="287"/>
            <ac:cxnSpMk id="9" creationId="{7354EDCC-84B3-4AD6-93EF-AEEC8E6D5D7F}"/>
          </ac:cxnSpMkLst>
        </pc:cxnChg>
      </pc:sldChg>
      <pc:sldChg chg="addSp delSp modSp add mod">
        <pc:chgData name="신 도현" userId="2ed1ef2876d933b1" providerId="LiveId" clId="{113B0AE8-E18A-4352-8416-BB9C1D5B08BA}" dt="2021-07-18T06:50:59.947" v="5519" actId="1076"/>
        <pc:sldMkLst>
          <pc:docMk/>
          <pc:sldMk cId="1667680136" sldId="288"/>
        </pc:sldMkLst>
        <pc:spChg chg="add mod">
          <ac:chgData name="신 도현" userId="2ed1ef2876d933b1" providerId="LiveId" clId="{113B0AE8-E18A-4352-8416-BB9C1D5B08BA}" dt="2021-07-18T06:50:40.252" v="5509" actId="1076"/>
          <ac:spMkLst>
            <pc:docMk/>
            <pc:sldMk cId="1667680136" sldId="288"/>
            <ac:spMk id="9" creationId="{AF0C59C2-0DB4-4779-9CA8-01DF1645C2FA}"/>
          </ac:spMkLst>
        </pc:spChg>
        <pc:spChg chg="add mod">
          <ac:chgData name="신 도현" userId="2ed1ef2876d933b1" providerId="LiveId" clId="{113B0AE8-E18A-4352-8416-BB9C1D5B08BA}" dt="2021-07-18T06:50:18.005" v="5485" actId="14100"/>
          <ac:spMkLst>
            <pc:docMk/>
            <pc:sldMk cId="1667680136" sldId="288"/>
            <ac:spMk id="13" creationId="{BDFC1881-1C19-4801-A974-7F2590E4957C}"/>
          </ac:spMkLst>
        </pc:spChg>
        <pc:spChg chg="mod">
          <ac:chgData name="신 도현" userId="2ed1ef2876d933b1" providerId="LiveId" clId="{113B0AE8-E18A-4352-8416-BB9C1D5B08BA}" dt="2021-07-18T06:50:09.627" v="5481" actId="1076"/>
          <ac:spMkLst>
            <pc:docMk/>
            <pc:sldMk cId="1667680136" sldId="288"/>
            <ac:spMk id="14" creationId="{83F7E602-0556-4BDC-B048-D3DFD9829646}"/>
          </ac:spMkLst>
        </pc:spChg>
        <pc:spChg chg="add mod">
          <ac:chgData name="신 도현" userId="2ed1ef2876d933b1" providerId="LiveId" clId="{113B0AE8-E18A-4352-8416-BB9C1D5B08BA}" dt="2021-07-18T06:50:54.505" v="5518" actId="1076"/>
          <ac:spMkLst>
            <pc:docMk/>
            <pc:sldMk cId="1667680136" sldId="288"/>
            <ac:spMk id="15" creationId="{14AA3EBE-4538-4B21-938D-D3DBFECB3055}"/>
          </ac:spMkLst>
        </pc:spChg>
        <pc:spChg chg="mod">
          <ac:chgData name="신 도현" userId="2ed1ef2876d933b1" providerId="LiveId" clId="{113B0AE8-E18A-4352-8416-BB9C1D5B08BA}" dt="2021-07-18T06:50:59.947" v="5519" actId="1076"/>
          <ac:spMkLst>
            <pc:docMk/>
            <pc:sldMk cId="1667680136" sldId="288"/>
            <ac:spMk id="16" creationId="{8AEA847A-E767-4F5F-BB4C-442EC9117E92}"/>
          </ac:spMkLst>
        </pc:spChg>
        <pc:picChg chg="add mod ord">
          <ac:chgData name="신 도현" userId="2ed1ef2876d933b1" providerId="LiveId" clId="{113B0AE8-E18A-4352-8416-BB9C1D5B08BA}" dt="2021-07-18T06:50:04.811" v="5480" actId="1076"/>
          <ac:picMkLst>
            <pc:docMk/>
            <pc:sldMk cId="1667680136" sldId="288"/>
            <ac:picMk id="3" creationId="{5A016B80-46DA-4C76-BCF0-F5361AE651FD}"/>
          </ac:picMkLst>
        </pc:picChg>
        <pc:picChg chg="add mod ord">
          <ac:chgData name="신 도현" userId="2ed1ef2876d933b1" providerId="LiveId" clId="{113B0AE8-E18A-4352-8416-BB9C1D5B08BA}" dt="2021-07-18T06:50:12.790" v="5483" actId="167"/>
          <ac:picMkLst>
            <pc:docMk/>
            <pc:sldMk cId="1667680136" sldId="288"/>
            <ac:picMk id="7" creationId="{680E52AE-E643-4B75-8DF0-52A7C05C1ADA}"/>
          </ac:picMkLst>
        </pc:picChg>
        <pc:picChg chg="del">
          <ac:chgData name="신 도현" userId="2ed1ef2876d933b1" providerId="LiveId" clId="{113B0AE8-E18A-4352-8416-BB9C1D5B08BA}" dt="2021-07-18T06:48:44.792" v="5391" actId="478"/>
          <ac:picMkLst>
            <pc:docMk/>
            <pc:sldMk cId="1667680136" sldId="288"/>
            <ac:picMk id="8" creationId="{9F2CFA02-31E4-44A9-B7B9-9F5946093E8A}"/>
          </ac:picMkLst>
        </pc:picChg>
      </pc:sldChg>
      <pc:sldChg chg="addSp delSp modSp add mod">
        <pc:chgData name="신 도현" userId="2ed1ef2876d933b1" providerId="LiveId" clId="{113B0AE8-E18A-4352-8416-BB9C1D5B08BA}" dt="2021-07-22T16:12:48.246" v="6616" actId="1036"/>
        <pc:sldMkLst>
          <pc:docMk/>
          <pc:sldMk cId="2281505941" sldId="289"/>
        </pc:sldMkLst>
        <pc:spChg chg="add mod">
          <ac:chgData name="신 도현" userId="2ed1ef2876d933b1" providerId="LiveId" clId="{113B0AE8-E18A-4352-8416-BB9C1D5B08BA}" dt="2021-07-22T16:12:48.246" v="6616" actId="1036"/>
          <ac:spMkLst>
            <pc:docMk/>
            <pc:sldMk cId="2281505941" sldId="289"/>
            <ac:spMk id="2" creationId="{8B591832-9E79-4955-8AE4-A41F00FA926D}"/>
          </ac:spMkLst>
        </pc:spChg>
        <pc:spChg chg="mod">
          <ac:chgData name="신 도현" userId="2ed1ef2876d933b1" providerId="LiveId" clId="{113B0AE8-E18A-4352-8416-BB9C1D5B08BA}" dt="2021-07-18T06:57:13.033" v="5557" actId="14100"/>
          <ac:spMkLst>
            <pc:docMk/>
            <pc:sldMk cId="2281505941" sldId="289"/>
            <ac:spMk id="5" creationId="{25A5DB54-9069-4AD1-A72E-4BDB68826E31}"/>
          </ac:spMkLst>
        </pc:spChg>
        <pc:spChg chg="add mod">
          <ac:chgData name="신 도현" userId="2ed1ef2876d933b1" providerId="LiveId" clId="{113B0AE8-E18A-4352-8416-BB9C1D5B08BA}" dt="2021-07-19T14:01:14.204" v="5834" actId="1076"/>
          <ac:spMkLst>
            <pc:docMk/>
            <pc:sldMk cId="2281505941" sldId="289"/>
            <ac:spMk id="8" creationId="{FB7B9D10-4DB2-4E89-98CD-B6EFD45DEAF6}"/>
          </ac:spMkLst>
        </pc:spChg>
        <pc:spChg chg="del mod">
          <ac:chgData name="신 도현" userId="2ed1ef2876d933b1" providerId="LiveId" clId="{113B0AE8-E18A-4352-8416-BB9C1D5B08BA}" dt="2021-07-18T06:53:57.822" v="5549" actId="478"/>
          <ac:spMkLst>
            <pc:docMk/>
            <pc:sldMk cId="2281505941" sldId="289"/>
            <ac:spMk id="9" creationId="{AF0C59C2-0DB4-4779-9CA8-01DF1645C2FA}"/>
          </ac:spMkLst>
        </pc:spChg>
        <pc:spChg chg="del">
          <ac:chgData name="신 도현" userId="2ed1ef2876d933b1" providerId="LiveId" clId="{113B0AE8-E18A-4352-8416-BB9C1D5B08BA}" dt="2021-07-18T06:53:52.479" v="5542" actId="478"/>
          <ac:spMkLst>
            <pc:docMk/>
            <pc:sldMk cId="2281505941" sldId="289"/>
            <ac:spMk id="12" creationId="{C096A82C-C3C5-4775-ABD1-7AD05406A482}"/>
          </ac:spMkLst>
        </pc:spChg>
        <pc:spChg chg="mod">
          <ac:chgData name="신 도현" userId="2ed1ef2876d933b1" providerId="LiveId" clId="{113B0AE8-E18A-4352-8416-BB9C1D5B08BA}" dt="2021-07-19T14:00:36.292" v="5781" actId="14100"/>
          <ac:spMkLst>
            <pc:docMk/>
            <pc:sldMk cId="2281505941" sldId="289"/>
            <ac:spMk id="13" creationId="{BDFC1881-1C19-4801-A974-7F2590E4957C}"/>
          </ac:spMkLst>
        </pc:spChg>
        <pc:spChg chg="del">
          <ac:chgData name="신 도현" userId="2ed1ef2876d933b1" providerId="LiveId" clId="{113B0AE8-E18A-4352-8416-BB9C1D5B08BA}" dt="2021-07-18T06:53:55.422" v="5546" actId="478"/>
          <ac:spMkLst>
            <pc:docMk/>
            <pc:sldMk cId="2281505941" sldId="289"/>
            <ac:spMk id="14" creationId="{83F7E602-0556-4BDC-B048-D3DFD9829646}"/>
          </ac:spMkLst>
        </pc:spChg>
        <pc:spChg chg="del">
          <ac:chgData name="신 도현" userId="2ed1ef2876d933b1" providerId="LiveId" clId="{113B0AE8-E18A-4352-8416-BB9C1D5B08BA}" dt="2021-07-18T06:53:56.829" v="5547" actId="478"/>
          <ac:spMkLst>
            <pc:docMk/>
            <pc:sldMk cId="2281505941" sldId="289"/>
            <ac:spMk id="15" creationId="{14AA3EBE-4538-4B21-938D-D3DBFECB3055}"/>
          </ac:spMkLst>
        </pc:spChg>
        <pc:spChg chg="del">
          <ac:chgData name="신 도현" userId="2ed1ef2876d933b1" providerId="LiveId" clId="{113B0AE8-E18A-4352-8416-BB9C1D5B08BA}" dt="2021-07-18T06:53:53.175" v="5543" actId="478"/>
          <ac:spMkLst>
            <pc:docMk/>
            <pc:sldMk cId="2281505941" sldId="289"/>
            <ac:spMk id="16" creationId="{8AEA847A-E767-4F5F-BB4C-442EC9117E92}"/>
          </ac:spMkLst>
        </pc:spChg>
        <pc:spChg chg="add mod">
          <ac:chgData name="신 도현" userId="2ed1ef2876d933b1" providerId="LiveId" clId="{113B0AE8-E18A-4352-8416-BB9C1D5B08BA}" dt="2021-07-19T13:58:47.651" v="5764" actId="1076"/>
          <ac:spMkLst>
            <pc:docMk/>
            <pc:sldMk cId="2281505941" sldId="289"/>
            <ac:spMk id="17" creationId="{0B0D0BEF-BBA0-428F-BD22-E00D8718E335}"/>
          </ac:spMkLst>
        </pc:spChg>
        <pc:picChg chg="del">
          <ac:chgData name="신 도현" userId="2ed1ef2876d933b1" providerId="LiveId" clId="{113B0AE8-E18A-4352-8416-BB9C1D5B08BA}" dt="2021-07-18T06:53:54.353" v="5545" actId="478"/>
          <ac:picMkLst>
            <pc:docMk/>
            <pc:sldMk cId="2281505941" sldId="289"/>
            <ac:picMk id="3" creationId="{5A016B80-46DA-4C76-BCF0-F5361AE651FD}"/>
          </ac:picMkLst>
        </pc:picChg>
        <pc:picChg chg="del">
          <ac:chgData name="신 도현" userId="2ed1ef2876d933b1" providerId="LiveId" clId="{113B0AE8-E18A-4352-8416-BB9C1D5B08BA}" dt="2021-07-18T06:53:53.946" v="5544" actId="478"/>
          <ac:picMkLst>
            <pc:docMk/>
            <pc:sldMk cId="2281505941" sldId="289"/>
            <ac:picMk id="7" creationId="{680E52AE-E643-4B75-8DF0-52A7C05C1ADA}"/>
          </ac:picMkLst>
        </pc:picChg>
        <pc:picChg chg="add del mod ord">
          <ac:chgData name="신 도현" userId="2ed1ef2876d933b1" providerId="LiveId" clId="{113B0AE8-E18A-4352-8416-BB9C1D5B08BA}" dt="2021-07-19T14:00:17.169" v="5772" actId="478"/>
          <ac:picMkLst>
            <pc:docMk/>
            <pc:sldMk cId="2281505941" sldId="289"/>
            <ac:picMk id="18" creationId="{F1C6471A-06EC-4CF6-9858-811B02131F5C}"/>
          </ac:picMkLst>
        </pc:picChg>
        <pc:picChg chg="add mod ord">
          <ac:chgData name="신 도현" userId="2ed1ef2876d933b1" providerId="LiveId" clId="{113B0AE8-E18A-4352-8416-BB9C1D5B08BA}" dt="2021-07-19T14:00:27.716" v="5779" actId="167"/>
          <ac:picMkLst>
            <pc:docMk/>
            <pc:sldMk cId="2281505941" sldId="289"/>
            <ac:picMk id="20" creationId="{01686F7C-D8F1-41F0-A53C-B348A93DCF4C}"/>
          </ac:picMkLst>
        </pc:picChg>
        <pc:cxnChg chg="mod">
          <ac:chgData name="신 도현" userId="2ed1ef2876d933b1" providerId="LiveId" clId="{113B0AE8-E18A-4352-8416-BB9C1D5B08BA}" dt="2021-07-18T06:57:13.033" v="5557" actId="14100"/>
          <ac:cxnSpMkLst>
            <pc:docMk/>
            <pc:sldMk cId="2281505941" sldId="289"/>
            <ac:cxnSpMk id="6" creationId="{C1E53E15-27DD-433A-B6C9-36AF223C1C04}"/>
          </ac:cxnSpMkLst>
        </pc:cxnChg>
      </pc:sldChg>
      <pc:sldChg chg="addSp delSp modSp add mod">
        <pc:chgData name="신 도현" userId="2ed1ef2876d933b1" providerId="LiveId" clId="{113B0AE8-E18A-4352-8416-BB9C1D5B08BA}" dt="2021-07-19T14:58:19.885" v="6033" actId="1076"/>
        <pc:sldMkLst>
          <pc:docMk/>
          <pc:sldMk cId="3440512737" sldId="290"/>
        </pc:sldMkLst>
        <pc:spChg chg="mod">
          <ac:chgData name="신 도현" userId="2ed1ef2876d933b1" providerId="LiveId" clId="{113B0AE8-E18A-4352-8416-BB9C1D5B08BA}" dt="2021-07-19T14:58:19.885" v="6033" actId="1076"/>
          <ac:spMkLst>
            <pc:docMk/>
            <pc:sldMk cId="3440512737" sldId="290"/>
            <ac:spMk id="8" creationId="{FB7B9D10-4DB2-4E89-98CD-B6EFD45DEAF6}"/>
          </ac:spMkLst>
        </pc:spChg>
        <pc:spChg chg="mod">
          <ac:chgData name="신 도현" userId="2ed1ef2876d933b1" providerId="LiveId" clId="{113B0AE8-E18A-4352-8416-BB9C1D5B08BA}" dt="2021-07-19T14:57:19.014" v="6023" actId="14100"/>
          <ac:spMkLst>
            <pc:docMk/>
            <pc:sldMk cId="3440512737" sldId="290"/>
            <ac:spMk id="13" creationId="{BDFC1881-1C19-4801-A974-7F2590E4957C}"/>
          </ac:spMkLst>
        </pc:spChg>
        <pc:spChg chg="del">
          <ac:chgData name="신 도현" userId="2ed1ef2876d933b1" providerId="LiveId" clId="{113B0AE8-E18A-4352-8416-BB9C1D5B08BA}" dt="2021-07-19T14:41:16.037" v="5837" actId="478"/>
          <ac:spMkLst>
            <pc:docMk/>
            <pc:sldMk cId="3440512737" sldId="290"/>
            <ac:spMk id="17" creationId="{0B0D0BEF-BBA0-428F-BD22-E00D8718E335}"/>
          </ac:spMkLst>
        </pc:spChg>
        <pc:picChg chg="add mod ord">
          <ac:chgData name="신 도현" userId="2ed1ef2876d933b1" providerId="LiveId" clId="{113B0AE8-E18A-4352-8416-BB9C1D5B08BA}" dt="2021-07-19T14:57:05.592" v="6009" actId="167"/>
          <ac:picMkLst>
            <pc:docMk/>
            <pc:sldMk cId="3440512737" sldId="290"/>
            <ac:picMk id="3" creationId="{293BE657-C0F2-4A34-938A-F142AF813306}"/>
          </ac:picMkLst>
        </pc:picChg>
        <pc:picChg chg="add mod">
          <ac:chgData name="신 도현" userId="2ed1ef2876d933b1" providerId="LiveId" clId="{113B0AE8-E18A-4352-8416-BB9C1D5B08BA}" dt="2021-07-19T14:58:12.126" v="6032" actId="1076"/>
          <ac:picMkLst>
            <pc:docMk/>
            <pc:sldMk cId="3440512737" sldId="290"/>
            <ac:picMk id="7" creationId="{A8D6B3BF-1E5A-47E5-98BF-1F7123494A1C}"/>
          </ac:picMkLst>
        </pc:picChg>
        <pc:picChg chg="del">
          <ac:chgData name="신 도현" userId="2ed1ef2876d933b1" providerId="LiveId" clId="{113B0AE8-E18A-4352-8416-BB9C1D5B08BA}" dt="2021-07-19T14:41:10.987" v="5836" actId="478"/>
          <ac:picMkLst>
            <pc:docMk/>
            <pc:sldMk cId="3440512737" sldId="290"/>
            <ac:picMk id="20" creationId="{01686F7C-D8F1-41F0-A53C-B348A93DCF4C}"/>
          </ac:picMkLst>
        </pc:picChg>
      </pc:sldChg>
      <pc:sldChg chg="addSp delSp modSp add mod">
        <pc:chgData name="신 도현" userId="2ed1ef2876d933b1" providerId="LiveId" clId="{113B0AE8-E18A-4352-8416-BB9C1D5B08BA}" dt="2021-07-19T15:02:13.541" v="6125"/>
        <pc:sldMkLst>
          <pc:docMk/>
          <pc:sldMk cId="453485815" sldId="291"/>
        </pc:sldMkLst>
        <pc:spChg chg="mod">
          <ac:chgData name="신 도현" userId="2ed1ef2876d933b1" providerId="LiveId" clId="{113B0AE8-E18A-4352-8416-BB9C1D5B08BA}" dt="2021-07-19T15:02:13.541" v="6125"/>
          <ac:spMkLst>
            <pc:docMk/>
            <pc:sldMk cId="453485815" sldId="291"/>
            <ac:spMk id="8" creationId="{FB7B9D10-4DB2-4E89-98CD-B6EFD45DEAF6}"/>
          </ac:spMkLst>
        </pc:spChg>
        <pc:spChg chg="mod">
          <ac:chgData name="신 도현" userId="2ed1ef2876d933b1" providerId="LiveId" clId="{113B0AE8-E18A-4352-8416-BB9C1D5B08BA}" dt="2021-07-19T15:01:45.064" v="6047" actId="14100"/>
          <ac:spMkLst>
            <pc:docMk/>
            <pc:sldMk cId="453485815" sldId="291"/>
            <ac:spMk id="13" creationId="{BDFC1881-1C19-4801-A974-7F2590E4957C}"/>
          </ac:spMkLst>
        </pc:spChg>
        <pc:picChg chg="del">
          <ac:chgData name="신 도현" userId="2ed1ef2876d933b1" providerId="LiveId" clId="{113B0AE8-E18A-4352-8416-BB9C1D5B08BA}" dt="2021-07-19T15:01:19.500" v="6035" actId="478"/>
          <ac:picMkLst>
            <pc:docMk/>
            <pc:sldMk cId="453485815" sldId="291"/>
            <ac:picMk id="3" creationId="{293BE657-C0F2-4A34-938A-F142AF813306}"/>
          </ac:picMkLst>
        </pc:picChg>
        <pc:picChg chg="add mod ord">
          <ac:chgData name="신 도현" userId="2ed1ef2876d933b1" providerId="LiveId" clId="{113B0AE8-E18A-4352-8416-BB9C1D5B08BA}" dt="2021-07-19T15:01:34.852" v="6043" actId="1076"/>
          <ac:picMkLst>
            <pc:docMk/>
            <pc:sldMk cId="453485815" sldId="291"/>
            <ac:picMk id="4" creationId="{6F1CC4DA-F1FC-4D3D-B2B6-6903FC4B46DA}"/>
          </ac:picMkLst>
        </pc:picChg>
        <pc:picChg chg="del">
          <ac:chgData name="신 도현" userId="2ed1ef2876d933b1" providerId="LiveId" clId="{113B0AE8-E18A-4352-8416-BB9C1D5B08BA}" dt="2021-07-19T15:01:19.828" v="6036" actId="478"/>
          <ac:picMkLst>
            <pc:docMk/>
            <pc:sldMk cId="453485815" sldId="291"/>
            <ac:picMk id="7" creationId="{A8D6B3BF-1E5A-47E5-98BF-1F7123494A1C}"/>
          </ac:picMkLst>
        </pc:picChg>
      </pc:sldChg>
      <pc:sldChg chg="delSp modSp add mod">
        <pc:chgData name="신 도현" userId="2ed1ef2876d933b1" providerId="LiveId" clId="{113B0AE8-E18A-4352-8416-BB9C1D5B08BA}" dt="2021-07-19T15:11:01.297" v="6155" actId="478"/>
        <pc:sldMkLst>
          <pc:docMk/>
          <pc:sldMk cId="1213635600" sldId="292"/>
        </pc:sldMkLst>
        <pc:spChg chg="mod">
          <ac:chgData name="신 도현" userId="2ed1ef2876d933b1" providerId="LiveId" clId="{113B0AE8-E18A-4352-8416-BB9C1D5B08BA}" dt="2021-07-19T15:10:57.772" v="6153" actId="14100"/>
          <ac:spMkLst>
            <pc:docMk/>
            <pc:sldMk cId="1213635600" sldId="292"/>
            <ac:spMk id="5" creationId="{25A5DB54-9069-4AD1-A72E-4BDB68826E31}"/>
          </ac:spMkLst>
        </pc:spChg>
        <pc:spChg chg="del">
          <ac:chgData name="신 도현" userId="2ed1ef2876d933b1" providerId="LiveId" clId="{113B0AE8-E18A-4352-8416-BB9C1D5B08BA}" dt="2021-07-19T15:11:01.297" v="6155" actId="478"/>
          <ac:spMkLst>
            <pc:docMk/>
            <pc:sldMk cId="1213635600" sldId="292"/>
            <ac:spMk id="8" creationId="{FB7B9D10-4DB2-4E89-98CD-B6EFD45DEAF6}"/>
          </ac:spMkLst>
        </pc:spChg>
        <pc:picChg chg="del">
          <ac:chgData name="신 도현" userId="2ed1ef2876d933b1" providerId="LiveId" clId="{113B0AE8-E18A-4352-8416-BB9C1D5B08BA}" dt="2021-07-19T15:11:00.081" v="6154" actId="478"/>
          <ac:picMkLst>
            <pc:docMk/>
            <pc:sldMk cId="1213635600" sldId="292"/>
            <ac:picMk id="4" creationId="{6F1CC4DA-F1FC-4D3D-B2B6-6903FC4B46DA}"/>
          </ac:picMkLst>
        </pc:picChg>
        <pc:cxnChg chg="mod">
          <ac:chgData name="신 도현" userId="2ed1ef2876d933b1" providerId="LiveId" clId="{113B0AE8-E18A-4352-8416-BB9C1D5B08BA}" dt="2021-07-19T15:10:57.772" v="6153" actId="14100"/>
          <ac:cxnSpMkLst>
            <pc:docMk/>
            <pc:sldMk cId="1213635600" sldId="292"/>
            <ac:cxnSpMk id="6" creationId="{C1E53E15-27DD-433A-B6C9-36AF223C1C04}"/>
          </ac:cxnSpMkLst>
        </pc:cxnChg>
      </pc:sldChg>
    </pc:docChg>
  </pc:docChgLst>
  <pc:docChgLst>
    <pc:chgData name="신 도현" userId="2ed1ef2876d933b1" providerId="Windows Live" clId="Web-{9087471F-75D5-4983-953D-2D0B983E7D9D}"/>
    <pc:docChg chg="addSld modSld">
      <pc:chgData name="신 도현" userId="2ed1ef2876d933b1" providerId="Windows Live" clId="Web-{9087471F-75D5-4983-953D-2D0B983E7D9D}" dt="2021-07-22T10:32:28.217" v="3"/>
      <pc:docMkLst>
        <pc:docMk/>
      </pc:docMkLst>
      <pc:sldChg chg="addSp delSp modSp add replId">
        <pc:chgData name="신 도현" userId="2ed1ef2876d933b1" providerId="Windows Live" clId="Web-{9087471F-75D5-4983-953D-2D0B983E7D9D}" dt="2021-07-22T10:32:28.217" v="3"/>
        <pc:sldMkLst>
          <pc:docMk/>
          <pc:sldMk cId="3758007684" sldId="326"/>
        </pc:sldMkLst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04" creationId="{29C3AF7A-5AA7-4215-B254-9C66901E3C75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05" creationId="{22C69129-AAB7-487B-9D1F-44B3B116B27F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06" creationId="{44144BFB-319E-4214-ABA9-24F80EB65CF7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07" creationId="{8CFC0369-C1FD-450D-A091-6A887F1D833B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12" creationId="{665A58AE-166F-46B9-A2B3-D2700D1F3A51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14" creationId="{DA7C8A96-9EE3-4846-AE65-466075CDBFFC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17" creationId="{88ECF7C5-B3E3-4D84-B7A5-CE724DBE66F2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18" creationId="{976B10A2-5E26-478B-BB6D-B5E51B5FFC62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19" creationId="{118EDD33-BE87-4625-A26C-C0CD6A8382FA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20" creationId="{2477743B-C008-4ACE-AA98-DED355711079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22" creationId="{12D3AFAB-35ED-45F3-BF2E-C5B2BB0B7790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23" creationId="{D75F3AFB-5FDD-4EC6-96F3-E756679BCF0F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24" creationId="{7F9356DF-195D-4A60-A4C3-863C3CF9551F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25" creationId="{B75DA370-DEF3-4B76-BDE4-96CB24EC8E0B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27" creationId="{B19807A3-A0A4-4063-8980-78503B7E5BA2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29" creationId="{7394C698-D5AE-4EB6-B4AE-BF5E0A489276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30" creationId="{5288761A-44A0-4D77-BA5F-C525E5D0B0EB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32" creationId="{CB606A00-4012-44F9-A334-C0C80FD66100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34" creationId="{3265C40A-8EA8-495E-AB52-2F12AE26EA58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38" creationId="{737E25B3-6F25-4FB2-8705-B583D67BC232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48" creationId="{41EC341B-078F-4B04-8C54-FA09EEB6FA34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50" creationId="{47AD94B5-F5ED-4A64-A15E-DD5B159F6626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52" creationId="{03287A14-BD70-468C-87CD-8DA9D2F6CB0E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54" creationId="{C5C6FE16-D028-472A-B77A-8D0A8AF21036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56" creationId="{30A94282-09C4-4F00-A6F5-377EAFF06925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57" creationId="{26D7F492-C5CE-4A83-8360-63F32DB81296}"/>
          </ac:spMkLst>
        </pc:spChg>
        <pc:spChg chg="add">
          <ac:chgData name="신 도현" userId="2ed1ef2876d933b1" providerId="Windows Live" clId="Web-{9087471F-75D5-4983-953D-2D0B983E7D9D}" dt="2021-07-22T10:32:11.795" v="2"/>
          <ac:spMkLst>
            <pc:docMk/>
            <pc:sldMk cId="3758007684" sldId="326"/>
            <ac:spMk id="160" creationId="{31BA02D9-2B29-46E0-86CD-869442B46AAD}"/>
          </ac:spMkLst>
        </pc:spChg>
        <pc:grpChg chg="add">
          <ac:chgData name="신 도현" userId="2ed1ef2876d933b1" providerId="Windows Live" clId="Web-{9087471F-75D5-4983-953D-2D0B983E7D9D}" dt="2021-07-22T10:32:28.217" v="3"/>
          <ac:grpSpMkLst>
            <pc:docMk/>
            <pc:sldMk cId="3758007684" sldId="326"/>
            <ac:grpSpMk id="2" creationId="{532EF313-EA34-47C1-8578-78303CA8E734}"/>
          </ac:grpSpMkLst>
        </pc:grpChg>
        <pc:grpChg chg="del">
          <ac:chgData name="신 도현" userId="2ed1ef2876d933b1" providerId="Windows Live" clId="Web-{9087471F-75D5-4983-953D-2D0B983E7D9D}" dt="2021-07-22T10:32:07.107" v="1"/>
          <ac:grpSpMkLst>
            <pc:docMk/>
            <pc:sldMk cId="3758007684" sldId="326"/>
            <ac:grpSpMk id="103" creationId="{52642E06-CE76-4635-9AF4-61BF913F56D6}"/>
          </ac:grpSpMkLst>
        </pc:grpChg>
        <pc:grpChg chg="add">
          <ac:chgData name="신 도현" userId="2ed1ef2876d933b1" providerId="Windows Live" clId="Web-{9087471F-75D5-4983-953D-2D0B983E7D9D}" dt="2021-07-22T10:32:11.795" v="2"/>
          <ac:grpSpMkLst>
            <pc:docMk/>
            <pc:sldMk cId="3758007684" sldId="326"/>
            <ac:grpSpMk id="108" creationId="{59B9D4DA-8E4A-4FD4-AABC-E3FC3D58C1CF}"/>
          </ac:grpSpMkLst>
        </pc:grpChg>
        <pc:grpChg chg="add">
          <ac:chgData name="신 도현" userId="2ed1ef2876d933b1" providerId="Windows Live" clId="Web-{9087471F-75D5-4983-953D-2D0B983E7D9D}" dt="2021-07-22T10:32:11.795" v="2"/>
          <ac:grpSpMkLst>
            <pc:docMk/>
            <pc:sldMk cId="3758007684" sldId="326"/>
            <ac:grpSpMk id="109" creationId="{85C8A7AA-0AE5-4C74-BB4A-A47AE8825A18}"/>
          </ac:grpSpMkLst>
        </pc:grpChg>
        <pc:grpChg chg="add">
          <ac:chgData name="신 도현" userId="2ed1ef2876d933b1" providerId="Windows Live" clId="Web-{9087471F-75D5-4983-953D-2D0B983E7D9D}" dt="2021-07-22T10:32:11.795" v="2"/>
          <ac:grpSpMkLst>
            <pc:docMk/>
            <pc:sldMk cId="3758007684" sldId="326"/>
            <ac:grpSpMk id="111" creationId="{04BF46BD-28B8-419D-8F57-F24074E16AD4}"/>
          </ac:grpSpMkLst>
        </pc:grpChg>
        <pc:grpChg chg="add">
          <ac:chgData name="신 도현" userId="2ed1ef2876d933b1" providerId="Windows Live" clId="Web-{9087471F-75D5-4983-953D-2D0B983E7D9D}" dt="2021-07-22T10:32:11.795" v="2"/>
          <ac:grpSpMkLst>
            <pc:docMk/>
            <pc:sldMk cId="3758007684" sldId="326"/>
            <ac:grpSpMk id="113" creationId="{78DEAAFD-4A51-400E-A7EA-6E4B5862E871}"/>
          </ac:grpSpMkLst>
        </pc:grpChg>
        <pc:grpChg chg="add">
          <ac:chgData name="신 도현" userId="2ed1ef2876d933b1" providerId="Windows Live" clId="Web-{9087471F-75D5-4983-953D-2D0B983E7D9D}" dt="2021-07-22T10:32:11.795" v="2"/>
          <ac:grpSpMkLst>
            <pc:docMk/>
            <pc:sldMk cId="3758007684" sldId="326"/>
            <ac:grpSpMk id="121" creationId="{C848312F-98C7-4224-A4FB-5A507B462EBC}"/>
          </ac:grpSpMkLst>
        </pc:grpChg>
        <pc:grpChg chg="add">
          <ac:chgData name="신 도현" userId="2ed1ef2876d933b1" providerId="Windows Live" clId="Web-{9087471F-75D5-4983-953D-2D0B983E7D9D}" dt="2021-07-22T10:32:11.795" v="2"/>
          <ac:grpSpMkLst>
            <pc:docMk/>
            <pc:sldMk cId="3758007684" sldId="326"/>
            <ac:grpSpMk id="140" creationId="{8C084478-F37A-4CB8-A2BD-95ECBB71C341}"/>
          </ac:grpSpMkLst>
        </pc:grpChg>
        <pc:grpChg chg="add">
          <ac:chgData name="신 도현" userId="2ed1ef2876d933b1" providerId="Windows Live" clId="Web-{9087471F-75D5-4983-953D-2D0B983E7D9D}" dt="2021-07-22T10:32:11.795" v="2"/>
          <ac:grpSpMkLst>
            <pc:docMk/>
            <pc:sldMk cId="3758007684" sldId="326"/>
            <ac:grpSpMk id="141" creationId="{B956D5D7-7668-4615-BAB6-D177AA46DB21}"/>
          </ac:grpSpMkLst>
        </pc:grpChg>
        <pc:grpChg chg="add">
          <ac:chgData name="신 도현" userId="2ed1ef2876d933b1" providerId="Windows Live" clId="Web-{9087471F-75D5-4983-953D-2D0B983E7D9D}" dt="2021-07-22T10:32:11.795" v="2"/>
          <ac:grpSpMkLst>
            <pc:docMk/>
            <pc:sldMk cId="3758007684" sldId="326"/>
            <ac:grpSpMk id="143" creationId="{F00F76D5-555E-4A1A-BA0B-78E30814705A}"/>
          </ac:grpSpMkLst>
        </pc:grpChg>
        <pc:picChg chg="add">
          <ac:chgData name="신 도현" userId="2ed1ef2876d933b1" providerId="Windows Live" clId="Web-{9087471F-75D5-4983-953D-2D0B983E7D9D}" dt="2021-07-22T10:32:11.795" v="2"/>
          <ac:picMkLst>
            <pc:docMk/>
            <pc:sldMk cId="3758007684" sldId="326"/>
            <ac:picMk id="126" creationId="{35FBF42D-404F-4ED5-B39F-9DF1DB692F06}"/>
          </ac:picMkLst>
        </pc:picChg>
        <pc:picChg chg="add">
          <ac:chgData name="신 도현" userId="2ed1ef2876d933b1" providerId="Windows Live" clId="Web-{9087471F-75D5-4983-953D-2D0B983E7D9D}" dt="2021-07-22T10:32:11.795" v="2"/>
          <ac:picMkLst>
            <pc:docMk/>
            <pc:sldMk cId="3758007684" sldId="326"/>
            <ac:picMk id="128" creationId="{3A3F43C6-11A6-4E33-B298-3A1A2AFF83B1}"/>
          </ac:picMkLst>
        </pc:picChg>
        <pc:picChg chg="add">
          <ac:chgData name="신 도현" userId="2ed1ef2876d933b1" providerId="Windows Live" clId="Web-{9087471F-75D5-4983-953D-2D0B983E7D9D}" dt="2021-07-22T10:32:11.795" v="2"/>
          <ac:picMkLst>
            <pc:docMk/>
            <pc:sldMk cId="3758007684" sldId="326"/>
            <ac:picMk id="131" creationId="{41040F6B-569F-4CFB-80BA-1DECAC7666EB}"/>
          </ac:picMkLst>
        </pc:picChg>
        <pc:picChg chg="add">
          <ac:chgData name="신 도현" userId="2ed1ef2876d933b1" providerId="Windows Live" clId="Web-{9087471F-75D5-4983-953D-2D0B983E7D9D}" dt="2021-07-22T10:32:11.795" v="2"/>
          <ac:picMkLst>
            <pc:docMk/>
            <pc:sldMk cId="3758007684" sldId="326"/>
            <ac:picMk id="133" creationId="{F9E81609-1470-4193-92C9-F73A9C0D5807}"/>
          </ac:picMkLst>
        </pc:picChg>
        <pc:picChg chg="add">
          <ac:chgData name="신 도현" userId="2ed1ef2876d933b1" providerId="Windows Live" clId="Web-{9087471F-75D5-4983-953D-2D0B983E7D9D}" dt="2021-07-22T10:32:11.795" v="2"/>
          <ac:picMkLst>
            <pc:docMk/>
            <pc:sldMk cId="3758007684" sldId="326"/>
            <ac:picMk id="146" creationId="{B784DA16-ED34-498A-8BAE-8A3138C7D9EA}"/>
          </ac:picMkLst>
        </pc:picChg>
        <pc:picChg chg="add">
          <ac:chgData name="신 도현" userId="2ed1ef2876d933b1" providerId="Windows Live" clId="Web-{9087471F-75D5-4983-953D-2D0B983E7D9D}" dt="2021-07-22T10:32:11.795" v="2"/>
          <ac:picMkLst>
            <pc:docMk/>
            <pc:sldMk cId="3758007684" sldId="326"/>
            <ac:picMk id="149" creationId="{6C7E9DE2-AB63-4BCE-A1D4-A3FD35D9C3C2}"/>
          </ac:picMkLst>
        </pc:picChg>
        <pc:picChg chg="add">
          <ac:chgData name="신 도현" userId="2ed1ef2876d933b1" providerId="Windows Live" clId="Web-{9087471F-75D5-4983-953D-2D0B983E7D9D}" dt="2021-07-22T10:32:11.795" v="2"/>
          <ac:picMkLst>
            <pc:docMk/>
            <pc:sldMk cId="3758007684" sldId="326"/>
            <ac:picMk id="151" creationId="{DA51D653-B1B2-43E2-9090-C240EC2207B9}"/>
          </ac:picMkLst>
        </pc:picChg>
        <pc:picChg chg="add">
          <ac:chgData name="신 도현" userId="2ed1ef2876d933b1" providerId="Windows Live" clId="Web-{9087471F-75D5-4983-953D-2D0B983E7D9D}" dt="2021-07-22T10:32:11.795" v="2"/>
          <ac:picMkLst>
            <pc:docMk/>
            <pc:sldMk cId="3758007684" sldId="326"/>
            <ac:picMk id="153" creationId="{D8B17FCA-1937-4262-A3AB-0B4202876930}"/>
          </ac:picMkLst>
        </pc:picChg>
        <pc:picChg chg="add">
          <ac:chgData name="신 도현" userId="2ed1ef2876d933b1" providerId="Windows Live" clId="Web-{9087471F-75D5-4983-953D-2D0B983E7D9D}" dt="2021-07-22T10:32:11.795" v="2"/>
          <ac:picMkLst>
            <pc:docMk/>
            <pc:sldMk cId="3758007684" sldId="326"/>
            <ac:picMk id="155" creationId="{4EA4A999-F940-40C5-ADC3-2B4EE02AF649}"/>
          </ac:picMkLst>
        </pc:picChg>
        <pc:picChg chg="add">
          <ac:chgData name="신 도현" userId="2ed1ef2876d933b1" providerId="Windows Live" clId="Web-{9087471F-75D5-4983-953D-2D0B983E7D9D}" dt="2021-07-22T10:32:11.795" v="2"/>
          <ac:picMkLst>
            <pc:docMk/>
            <pc:sldMk cId="3758007684" sldId="326"/>
            <ac:picMk id="158" creationId="{1B9EC862-9DAE-4141-89F0-CC326A924787}"/>
          </ac:picMkLst>
        </pc:picChg>
        <pc:cxnChg chg="mod">
          <ac:chgData name="신 도현" userId="2ed1ef2876d933b1" providerId="Windows Live" clId="Web-{9087471F-75D5-4983-953D-2D0B983E7D9D}" dt="2021-07-22T10:32:07.107" v="1"/>
          <ac:cxnSpMkLst>
            <pc:docMk/>
            <pc:sldMk cId="3758007684" sldId="326"/>
            <ac:cxnSpMk id="58" creationId="{89BA0C87-6A81-4251-81F1-B3531EA592F3}"/>
          </ac:cxnSpMkLst>
        </pc:cxnChg>
        <pc:cxnChg chg="mod">
          <ac:chgData name="신 도현" userId="2ed1ef2876d933b1" providerId="Windows Live" clId="Web-{9087471F-75D5-4983-953D-2D0B983E7D9D}" dt="2021-07-22T10:32:07.107" v="1"/>
          <ac:cxnSpMkLst>
            <pc:docMk/>
            <pc:sldMk cId="3758007684" sldId="326"/>
            <ac:cxnSpMk id="87" creationId="{5990BF7C-6ED9-4209-9F2A-7C18FA776C9F}"/>
          </ac:cxnSpMkLst>
        </pc:cxnChg>
        <pc:cxnChg chg="mod">
          <ac:chgData name="신 도현" userId="2ed1ef2876d933b1" providerId="Windows Live" clId="Web-{9087471F-75D5-4983-953D-2D0B983E7D9D}" dt="2021-07-22T10:32:07.107" v="1"/>
          <ac:cxnSpMkLst>
            <pc:docMk/>
            <pc:sldMk cId="3758007684" sldId="326"/>
            <ac:cxnSpMk id="89" creationId="{CD92D834-147B-4F2C-8C6F-CE0B787DE761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10" creationId="{62495B22-55A8-44F8-B978-556C5C601968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15" creationId="{27B010CD-BE0A-4AE3-80D8-34F8F64AAE3E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16" creationId="{C70EFAD9-79C3-4107-80B9-BA6673CBE936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35" creationId="{FD227991-9F4D-4FC4-8081-62B8DA6611BA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36" creationId="{D822413F-D8D6-4F20-ABEF-7F1AAE895478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37" creationId="{E8573FBD-7B7D-4B41-A8D9-1C01DDA33D45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39" creationId="{6D72D33F-E31A-4089-8092-8BCD9139F0F2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42" creationId="{84EAB527-C05A-4EAB-ABE4-DECD0DD601AD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44" creationId="{AA83C794-1CFF-41A2-978F-C1258F518C90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45" creationId="{086E5B11-07A8-4DD8-BBFD-723D1330EC35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47" creationId="{0B0F78DB-50D3-46BA-914F-DB2B3D91BFC8}"/>
          </ac:cxnSpMkLst>
        </pc:cxnChg>
        <pc:cxnChg chg="add">
          <ac:chgData name="신 도현" userId="2ed1ef2876d933b1" providerId="Windows Live" clId="Web-{9087471F-75D5-4983-953D-2D0B983E7D9D}" dt="2021-07-22T10:32:11.795" v="2"/>
          <ac:cxnSpMkLst>
            <pc:docMk/>
            <pc:sldMk cId="3758007684" sldId="326"/>
            <ac:cxnSpMk id="159" creationId="{002BD268-DBA9-492E-939F-566E1ED6F616}"/>
          </ac:cxnSpMkLst>
        </pc:cxnChg>
      </pc:sldChg>
    </pc:docChg>
  </pc:docChgLst>
  <pc:docChgLst>
    <pc:chgData name="신 도현" userId="2ed1ef2876d933b1" providerId="Windows Live" clId="Web-{C0455CF0-11B8-4E1D-819A-0DAE3A47224F}"/>
    <pc:docChg chg="addSld delSld modSld sldOrd">
      <pc:chgData name="신 도현" userId="2ed1ef2876d933b1" providerId="Windows Live" clId="Web-{C0455CF0-11B8-4E1D-819A-0DAE3A47224F}" dt="2021-07-21T10:12:27.496" v="1296" actId="1076"/>
      <pc:docMkLst>
        <pc:docMk/>
      </pc:docMkLst>
      <pc:sldChg chg="addSp delSp modSp add ord replId">
        <pc:chgData name="신 도현" userId="2ed1ef2876d933b1" providerId="Windows Live" clId="Web-{C0455CF0-11B8-4E1D-819A-0DAE3A47224F}" dt="2021-07-21T09:48:09.813" v="842"/>
        <pc:sldMkLst>
          <pc:docMk/>
          <pc:sldMk cId="3424203307" sldId="307"/>
        </pc:sldMkLst>
        <pc:spChg chg="mod">
          <ac:chgData name="신 도현" userId="2ed1ef2876d933b1" providerId="Windows Live" clId="Web-{C0455CF0-11B8-4E1D-819A-0DAE3A47224F}" dt="2021-07-21T09:13:44.213" v="35" actId="14100"/>
          <ac:spMkLst>
            <pc:docMk/>
            <pc:sldMk cId="3424203307" sldId="307"/>
            <ac:spMk id="5" creationId="{25A5DB54-9069-4AD1-A72E-4BDB68826E31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8" creationId="{E7490994-5995-4679-9B98-74ADE6BD96FD}"/>
          </ac:spMkLst>
        </pc:spChg>
        <pc:spChg chg="del">
          <ac:chgData name="신 도현" userId="2ed1ef2876d933b1" providerId="Windows Live" clId="Web-{C0455CF0-11B8-4E1D-819A-0DAE3A47224F}" dt="2021-07-21T09:11:55.930" v="13"/>
          <ac:spMkLst>
            <pc:docMk/>
            <pc:sldMk cId="3424203307" sldId="307"/>
            <ac:spMk id="9" creationId="{923D58D6-5C4D-4ECA-918F-0DC5E63560B1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11" creationId="{EBBBE545-2876-47EB-9E8D-1F575007419E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12" creationId="{EF4B62A6-9DFA-40A1-BA9D-4FED1C441299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13" creationId="{92AD995F-A78E-4F6A-8191-231592D1A185}"/>
          </ac:spMkLst>
        </pc:spChg>
        <pc:spChg chg="del">
          <ac:chgData name="신 도현" userId="2ed1ef2876d933b1" providerId="Windows Live" clId="Web-{C0455CF0-11B8-4E1D-819A-0DAE3A47224F}" dt="2021-07-21T09:11:54.539" v="12"/>
          <ac:spMkLst>
            <pc:docMk/>
            <pc:sldMk cId="3424203307" sldId="307"/>
            <ac:spMk id="14" creationId="{EEEA2EA3-A7F2-4C56-9837-95A7E386356A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19" creationId="{D8465B79-9ECE-4A3B-B400-3B45B3C43143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21" creationId="{46EB9328-1F4F-48DE-BB2E-17E69684A462}"/>
          </ac:spMkLst>
        </pc:spChg>
        <pc:spChg chg="add mod">
          <ac:chgData name="신 도현" userId="2ed1ef2876d933b1" providerId="Windows Live" clId="Web-{C0455CF0-11B8-4E1D-819A-0DAE3A47224F}" dt="2021-07-21T09:36:56.348" v="567" actId="1076"/>
          <ac:spMkLst>
            <pc:docMk/>
            <pc:sldMk cId="3424203307" sldId="307"/>
            <ac:spMk id="24" creationId="{858BFB15-954E-420B-8FBC-4B68DFC6E065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25" creationId="{892855C8-8596-41F3-B115-3E2364FF0B99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26" creationId="{15FBE017-1711-4A06-AE1C-546F658BE771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35" creationId="{A199DCD2-C1B5-481A-B8CD-4CC2555B5B40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37" creationId="{D46CA56F-F631-46A7-A7C3-FB8681151E8E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39" creationId="{4D7BE71A-B824-41D3-B7E9-19423E792BFE}"/>
          </ac:spMkLst>
        </pc:spChg>
        <pc:spChg chg="add mod">
          <ac:chgData name="신 도현" userId="2ed1ef2876d933b1" providerId="Windows Live" clId="Web-{C0455CF0-11B8-4E1D-819A-0DAE3A47224F}" dt="2021-07-21T09:36:36.988" v="566" actId="20577"/>
          <ac:spMkLst>
            <pc:docMk/>
            <pc:sldMk cId="3424203307" sldId="307"/>
            <ac:spMk id="41" creationId="{79F63C7A-8A06-4227-9DD3-1758D88C6731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43" creationId="{FA1413D7-973B-4D04-A3A8-967AD94246F3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44" creationId="{C93493B6-0A75-429F-A136-8041053622CB}"/>
          </ac:spMkLst>
        </pc:spChg>
        <pc:spChg chg="add">
          <ac:chgData name="신 도현" userId="2ed1ef2876d933b1" providerId="Windows Live" clId="Web-{C0455CF0-11B8-4E1D-819A-0DAE3A47224F}" dt="2021-07-21T09:12:04.696" v="14"/>
          <ac:spMkLst>
            <pc:docMk/>
            <pc:sldMk cId="3424203307" sldId="307"/>
            <ac:spMk id="47" creationId="{7587CF1F-A291-471E-83EA-2BA11E4AEB82}"/>
          </ac:spMkLst>
        </pc:spChg>
        <pc:grpChg chg="add mod">
          <ac:chgData name="신 도현" userId="2ed1ef2876d933b1" providerId="Windows Live" clId="Web-{C0455CF0-11B8-4E1D-819A-0DAE3A47224F}" dt="2021-07-21T09:36:01.519" v="559" actId="1076"/>
          <ac:grpSpMkLst>
            <pc:docMk/>
            <pc:sldMk cId="3424203307" sldId="307"/>
            <ac:grpSpMk id="3" creationId="{0B8CB56A-3F74-46ED-BB2B-8AB3A2AC61B3}"/>
          </ac:grpSpMkLst>
        </pc:grpChg>
        <pc:grpChg chg="add">
          <ac:chgData name="신 도현" userId="2ed1ef2876d933b1" providerId="Windows Live" clId="Web-{C0455CF0-11B8-4E1D-819A-0DAE3A47224F}" dt="2021-07-21T09:12:04.696" v="14"/>
          <ac:grpSpMkLst>
            <pc:docMk/>
            <pc:sldMk cId="3424203307" sldId="307"/>
            <ac:grpSpMk id="15" creationId="{31FB40C3-D73A-45BB-AD5A-0B825CC5471E}"/>
          </ac:grpSpMkLst>
        </pc:grpChg>
        <pc:grpChg chg="add">
          <ac:chgData name="신 도현" userId="2ed1ef2876d933b1" providerId="Windows Live" clId="Web-{C0455CF0-11B8-4E1D-819A-0DAE3A47224F}" dt="2021-07-21T09:12:04.696" v="14"/>
          <ac:grpSpMkLst>
            <pc:docMk/>
            <pc:sldMk cId="3424203307" sldId="307"/>
            <ac:grpSpMk id="16" creationId="{954A86CB-AFC6-4158-A01C-2F8A632EEB70}"/>
          </ac:grpSpMkLst>
        </pc:grpChg>
        <pc:grpChg chg="add">
          <ac:chgData name="신 도현" userId="2ed1ef2876d933b1" providerId="Windows Live" clId="Web-{C0455CF0-11B8-4E1D-819A-0DAE3A47224F}" dt="2021-07-21T09:12:04.696" v="14"/>
          <ac:grpSpMkLst>
            <pc:docMk/>
            <pc:sldMk cId="3424203307" sldId="307"/>
            <ac:grpSpMk id="18" creationId="{2B2EE513-970B-4174-BBFC-17FFA1DC05C1}"/>
          </ac:grpSpMkLst>
        </pc:grpChg>
        <pc:grpChg chg="add">
          <ac:chgData name="신 도현" userId="2ed1ef2876d933b1" providerId="Windows Live" clId="Web-{C0455CF0-11B8-4E1D-819A-0DAE3A47224F}" dt="2021-07-21T09:12:04.696" v="14"/>
          <ac:grpSpMkLst>
            <pc:docMk/>
            <pc:sldMk cId="3424203307" sldId="307"/>
            <ac:grpSpMk id="20" creationId="{896B6218-99EC-482B-BF02-FBA00E7A9403}"/>
          </ac:grpSpMkLst>
        </pc:grpChg>
        <pc:grpChg chg="add">
          <ac:chgData name="신 도현" userId="2ed1ef2876d933b1" providerId="Windows Live" clId="Web-{C0455CF0-11B8-4E1D-819A-0DAE3A47224F}" dt="2021-07-21T09:12:04.696" v="14"/>
          <ac:grpSpMkLst>
            <pc:docMk/>
            <pc:sldMk cId="3424203307" sldId="307"/>
            <ac:grpSpMk id="27" creationId="{214DD0CD-836E-4BA4-A3BC-33FD53F798D6}"/>
          </ac:grpSpMkLst>
        </pc:grpChg>
        <pc:grpChg chg="add">
          <ac:chgData name="신 도현" userId="2ed1ef2876d933b1" providerId="Windows Live" clId="Web-{C0455CF0-11B8-4E1D-819A-0DAE3A47224F}" dt="2021-07-21T09:12:04.696" v="14"/>
          <ac:grpSpMkLst>
            <pc:docMk/>
            <pc:sldMk cId="3424203307" sldId="307"/>
            <ac:grpSpMk id="28" creationId="{C57868E2-7DB9-4A80-A469-F3309651AB53}"/>
          </ac:grpSpMkLst>
        </pc:grpChg>
        <pc:grpChg chg="add">
          <ac:chgData name="신 도현" userId="2ed1ef2876d933b1" providerId="Windows Live" clId="Web-{C0455CF0-11B8-4E1D-819A-0DAE3A47224F}" dt="2021-07-21T09:12:04.696" v="14"/>
          <ac:grpSpMkLst>
            <pc:docMk/>
            <pc:sldMk cId="3424203307" sldId="307"/>
            <ac:grpSpMk id="30" creationId="{7ECF7CFE-BA4B-4096-A51B-9A4D456CEBD7}"/>
          </ac:grpSpMkLst>
        </pc:grpChg>
        <pc:picChg chg="del">
          <ac:chgData name="신 도현" userId="2ed1ef2876d933b1" providerId="Windows Live" clId="Web-{C0455CF0-11B8-4E1D-819A-0DAE3A47224F}" dt="2021-07-21T09:11:53.368" v="11"/>
          <ac:picMkLst>
            <pc:docMk/>
            <pc:sldMk cId="3424203307" sldId="307"/>
            <ac:picMk id="2" creationId="{14A82AC5-12C6-43E6-9529-2211E42152D1}"/>
          </ac:picMkLst>
        </pc:picChg>
        <pc:picChg chg="add">
          <ac:chgData name="신 도현" userId="2ed1ef2876d933b1" providerId="Windows Live" clId="Web-{C0455CF0-11B8-4E1D-819A-0DAE3A47224F}" dt="2021-07-21T09:12:04.696" v="14"/>
          <ac:picMkLst>
            <pc:docMk/>
            <pc:sldMk cId="3424203307" sldId="307"/>
            <ac:picMk id="33" creationId="{815ED83A-2401-4E57-A4C6-B5249600C71C}"/>
          </ac:picMkLst>
        </pc:picChg>
        <pc:picChg chg="add">
          <ac:chgData name="신 도현" userId="2ed1ef2876d933b1" providerId="Windows Live" clId="Web-{C0455CF0-11B8-4E1D-819A-0DAE3A47224F}" dt="2021-07-21T09:12:04.696" v="14"/>
          <ac:picMkLst>
            <pc:docMk/>
            <pc:sldMk cId="3424203307" sldId="307"/>
            <ac:picMk id="36" creationId="{ED537041-E5D8-4CF9-84DC-F543A2BF5EE0}"/>
          </ac:picMkLst>
        </pc:picChg>
        <pc:picChg chg="add">
          <ac:chgData name="신 도현" userId="2ed1ef2876d933b1" providerId="Windows Live" clId="Web-{C0455CF0-11B8-4E1D-819A-0DAE3A47224F}" dt="2021-07-21T09:12:04.696" v="14"/>
          <ac:picMkLst>
            <pc:docMk/>
            <pc:sldMk cId="3424203307" sldId="307"/>
            <ac:picMk id="38" creationId="{79CAA131-FBB9-446A-B319-D64204012BEC}"/>
          </ac:picMkLst>
        </pc:picChg>
        <pc:picChg chg="add mod">
          <ac:chgData name="신 도현" userId="2ed1ef2876d933b1" providerId="Windows Live" clId="Web-{C0455CF0-11B8-4E1D-819A-0DAE3A47224F}" dt="2021-07-21T09:36:26.879" v="564"/>
          <ac:picMkLst>
            <pc:docMk/>
            <pc:sldMk cId="3424203307" sldId="307"/>
            <ac:picMk id="40" creationId="{3873ED76-23F1-4332-A162-FB6CC595D5E1}"/>
          </ac:picMkLst>
        </pc:picChg>
        <pc:picChg chg="add">
          <ac:chgData name="신 도현" userId="2ed1ef2876d933b1" providerId="Windows Live" clId="Web-{C0455CF0-11B8-4E1D-819A-0DAE3A47224F}" dt="2021-07-21T09:12:04.696" v="14"/>
          <ac:picMkLst>
            <pc:docMk/>
            <pc:sldMk cId="3424203307" sldId="307"/>
            <ac:picMk id="42" creationId="{56FD9A84-66CE-4086-B142-DADFF32BCD31}"/>
          </ac:picMkLst>
        </pc:picChg>
        <pc:picChg chg="add">
          <ac:chgData name="신 도현" userId="2ed1ef2876d933b1" providerId="Windows Live" clId="Web-{C0455CF0-11B8-4E1D-819A-0DAE3A47224F}" dt="2021-07-21T09:12:04.696" v="14"/>
          <ac:picMkLst>
            <pc:docMk/>
            <pc:sldMk cId="3424203307" sldId="307"/>
            <ac:picMk id="45" creationId="{17283634-E599-4682-8190-793F30C04C9C}"/>
          </ac:picMkLst>
        </pc:picChg>
        <pc:cxnChg chg="mod">
          <ac:chgData name="신 도현" userId="2ed1ef2876d933b1" providerId="Windows Live" clId="Web-{C0455CF0-11B8-4E1D-819A-0DAE3A47224F}" dt="2021-07-21T09:13:44.213" v="35" actId="14100"/>
          <ac:cxnSpMkLst>
            <pc:docMk/>
            <pc:sldMk cId="3424203307" sldId="307"/>
            <ac:cxnSpMk id="6" creationId="{C1E53E15-27DD-433A-B6C9-36AF223C1C04}"/>
          </ac:cxnSpMkLst>
        </pc:cxnChg>
        <pc:cxnChg chg="add">
          <ac:chgData name="신 도현" userId="2ed1ef2876d933b1" providerId="Windows Live" clId="Web-{C0455CF0-11B8-4E1D-819A-0DAE3A47224F}" dt="2021-07-21T09:12:04.696" v="14"/>
          <ac:cxnSpMkLst>
            <pc:docMk/>
            <pc:sldMk cId="3424203307" sldId="307"/>
            <ac:cxnSpMk id="17" creationId="{7CA15C41-06A7-4223-8EA3-B9A5D9B860BF}"/>
          </ac:cxnSpMkLst>
        </pc:cxnChg>
        <pc:cxnChg chg="add">
          <ac:chgData name="신 도현" userId="2ed1ef2876d933b1" providerId="Windows Live" clId="Web-{C0455CF0-11B8-4E1D-819A-0DAE3A47224F}" dt="2021-07-21T09:12:04.696" v="14"/>
          <ac:cxnSpMkLst>
            <pc:docMk/>
            <pc:sldMk cId="3424203307" sldId="307"/>
            <ac:cxnSpMk id="22" creationId="{31B7C6C5-98C6-454F-831C-7ED24E59CA24}"/>
          </ac:cxnSpMkLst>
        </pc:cxnChg>
        <pc:cxnChg chg="add">
          <ac:chgData name="신 도현" userId="2ed1ef2876d933b1" providerId="Windows Live" clId="Web-{C0455CF0-11B8-4E1D-819A-0DAE3A47224F}" dt="2021-07-21T09:12:04.696" v="14"/>
          <ac:cxnSpMkLst>
            <pc:docMk/>
            <pc:sldMk cId="3424203307" sldId="307"/>
            <ac:cxnSpMk id="23" creationId="{EF9D31BB-FDE8-44DC-946E-86479A150E05}"/>
          </ac:cxnSpMkLst>
        </pc:cxnChg>
        <pc:cxnChg chg="add">
          <ac:chgData name="신 도현" userId="2ed1ef2876d933b1" providerId="Windows Live" clId="Web-{C0455CF0-11B8-4E1D-819A-0DAE3A47224F}" dt="2021-07-21T09:12:04.696" v="14"/>
          <ac:cxnSpMkLst>
            <pc:docMk/>
            <pc:sldMk cId="3424203307" sldId="307"/>
            <ac:cxnSpMk id="29" creationId="{DEB6694E-FCD1-4398-9E48-7F4F951C8C0C}"/>
          </ac:cxnSpMkLst>
        </pc:cxnChg>
        <pc:cxnChg chg="add">
          <ac:chgData name="신 도현" userId="2ed1ef2876d933b1" providerId="Windows Live" clId="Web-{C0455CF0-11B8-4E1D-819A-0DAE3A47224F}" dt="2021-07-21T09:12:04.696" v="14"/>
          <ac:cxnSpMkLst>
            <pc:docMk/>
            <pc:sldMk cId="3424203307" sldId="307"/>
            <ac:cxnSpMk id="31" creationId="{72CEB027-C151-4AB9-B257-68DE225665AC}"/>
          </ac:cxnSpMkLst>
        </pc:cxnChg>
        <pc:cxnChg chg="add">
          <ac:chgData name="신 도현" userId="2ed1ef2876d933b1" providerId="Windows Live" clId="Web-{C0455CF0-11B8-4E1D-819A-0DAE3A47224F}" dt="2021-07-21T09:12:04.696" v="14"/>
          <ac:cxnSpMkLst>
            <pc:docMk/>
            <pc:sldMk cId="3424203307" sldId="307"/>
            <ac:cxnSpMk id="32" creationId="{CBD53CC8-314A-4AF2-B601-EF985C8CFB46}"/>
          </ac:cxnSpMkLst>
        </pc:cxnChg>
        <pc:cxnChg chg="add">
          <ac:chgData name="신 도현" userId="2ed1ef2876d933b1" providerId="Windows Live" clId="Web-{C0455CF0-11B8-4E1D-819A-0DAE3A47224F}" dt="2021-07-21T09:12:04.696" v="14"/>
          <ac:cxnSpMkLst>
            <pc:docMk/>
            <pc:sldMk cId="3424203307" sldId="307"/>
            <ac:cxnSpMk id="34" creationId="{5677CC36-086F-44EC-A489-8498AF168D49}"/>
          </ac:cxnSpMkLst>
        </pc:cxnChg>
        <pc:cxnChg chg="add">
          <ac:chgData name="신 도현" userId="2ed1ef2876d933b1" providerId="Windows Live" clId="Web-{C0455CF0-11B8-4E1D-819A-0DAE3A47224F}" dt="2021-07-21T09:12:04.696" v="14"/>
          <ac:cxnSpMkLst>
            <pc:docMk/>
            <pc:sldMk cId="3424203307" sldId="307"/>
            <ac:cxnSpMk id="46" creationId="{C7A01FDE-EF86-446A-AB99-9056BD7CCCFB}"/>
          </ac:cxnSpMkLst>
        </pc:cxnChg>
      </pc:sldChg>
      <pc:sldChg chg="addSp delSp modSp add ord replId">
        <pc:chgData name="신 도현" userId="2ed1ef2876d933b1" providerId="Windows Live" clId="Web-{C0455CF0-11B8-4E1D-819A-0DAE3A47224F}" dt="2021-07-21T09:47:56.063" v="841"/>
        <pc:sldMkLst>
          <pc:docMk/>
          <pc:sldMk cId="4038289718" sldId="308"/>
        </pc:sldMkLst>
        <pc:spChg chg="add mod">
          <ac:chgData name="신 도현" userId="2ed1ef2876d933b1" providerId="Windows Live" clId="Web-{C0455CF0-11B8-4E1D-819A-0DAE3A47224F}" dt="2021-07-21T09:35:12.471" v="555" actId="14100"/>
          <ac:spMkLst>
            <pc:docMk/>
            <pc:sldMk cId="4038289718" sldId="308"/>
            <ac:spMk id="4" creationId="{9865E978-8297-4B63-98FE-F57E2E9EE63A}"/>
          </ac:spMkLst>
        </pc:spChg>
        <pc:spChg chg="mod">
          <ac:chgData name="신 도현" userId="2ed1ef2876d933b1" providerId="Windows Live" clId="Web-{C0455CF0-11B8-4E1D-819A-0DAE3A47224F}" dt="2021-07-21T09:13:35.604" v="29" actId="14100"/>
          <ac:spMkLst>
            <pc:docMk/>
            <pc:sldMk cId="4038289718" sldId="308"/>
            <ac:spMk id="5" creationId="{25A5DB54-9069-4AD1-A72E-4BDB68826E31}"/>
          </ac:spMkLst>
        </pc:spChg>
        <pc:spChg chg="add mod">
          <ac:chgData name="신 도현" userId="2ed1ef2876d933b1" providerId="Windows Live" clId="Web-{C0455CF0-11B8-4E1D-819A-0DAE3A47224F}" dt="2021-07-21T09:35:07.596" v="553" actId="1076"/>
          <ac:spMkLst>
            <pc:docMk/>
            <pc:sldMk cId="4038289718" sldId="308"/>
            <ac:spMk id="7" creationId="{68BC5AFA-13BF-4B5B-8CC0-6ED5F1CA8C41}"/>
          </ac:spMkLst>
        </pc:spChg>
        <pc:spChg chg="add del mod">
          <ac:chgData name="신 도현" userId="2ed1ef2876d933b1" providerId="Windows Live" clId="Web-{C0455CF0-11B8-4E1D-819A-0DAE3A47224F}" dt="2021-07-21T09:27:56.885" v="342"/>
          <ac:spMkLst>
            <pc:docMk/>
            <pc:sldMk cId="4038289718" sldId="308"/>
            <ac:spMk id="49" creationId="{A5E5D276-2AF4-42CF-86DB-59FDD03573FF}"/>
          </ac:spMkLst>
        </pc:spChg>
        <pc:spChg chg="add mod">
          <ac:chgData name="신 도현" userId="2ed1ef2876d933b1" providerId="Windows Live" clId="Web-{C0455CF0-11B8-4E1D-819A-0DAE3A47224F}" dt="2021-07-21T09:35:19.424" v="557" actId="1076"/>
          <ac:spMkLst>
            <pc:docMk/>
            <pc:sldMk cId="4038289718" sldId="308"/>
            <ac:spMk id="50" creationId="{6EBC60DC-D3F5-4CF8-A454-FB2750F35E6E}"/>
          </ac:spMkLst>
        </pc:spChg>
        <pc:grpChg chg="del">
          <ac:chgData name="신 도현" userId="2ed1ef2876d933b1" providerId="Windows Live" clId="Web-{C0455CF0-11B8-4E1D-819A-0DAE3A47224F}" dt="2021-07-21T09:12:37.790" v="18"/>
          <ac:grpSpMkLst>
            <pc:docMk/>
            <pc:sldMk cId="4038289718" sldId="308"/>
            <ac:grpSpMk id="3" creationId="{0B8CB56A-3F74-46ED-BB2B-8AB3A2AC61B3}"/>
          </ac:grpSpMkLst>
        </pc:grpChg>
        <pc:picChg chg="add mod">
          <ac:chgData name="신 도현" userId="2ed1ef2876d933b1" providerId="Windows Live" clId="Web-{C0455CF0-11B8-4E1D-819A-0DAE3A47224F}" dt="2021-07-21T09:35:04.175" v="552" actId="1076"/>
          <ac:picMkLst>
            <pc:docMk/>
            <pc:sldMk cId="4038289718" sldId="308"/>
            <ac:picMk id="2" creationId="{E7B26A1C-82F6-444F-8920-081E42C6BBD9}"/>
          </ac:picMkLst>
        </pc:picChg>
        <pc:cxnChg chg="mod">
          <ac:chgData name="신 도현" userId="2ed1ef2876d933b1" providerId="Windows Live" clId="Web-{C0455CF0-11B8-4E1D-819A-0DAE3A47224F}" dt="2021-07-21T09:13:35.604" v="29" actId="14100"/>
          <ac:cxnSpMkLst>
            <pc:docMk/>
            <pc:sldMk cId="4038289718" sldId="308"/>
            <ac:cxnSpMk id="6" creationId="{C1E53E15-27DD-433A-B6C9-36AF223C1C04}"/>
          </ac:cxnSpMkLst>
        </pc:cxnChg>
        <pc:cxnChg chg="mod">
          <ac:chgData name="신 도현" userId="2ed1ef2876d933b1" providerId="Windows Live" clId="Web-{C0455CF0-11B8-4E1D-819A-0DAE3A47224F}" dt="2021-07-21T09:12:37.790" v="18"/>
          <ac:cxnSpMkLst>
            <pc:docMk/>
            <pc:sldMk cId="4038289718" sldId="308"/>
            <ac:cxnSpMk id="22" creationId="{31B7C6C5-98C6-454F-831C-7ED24E59CA24}"/>
          </ac:cxnSpMkLst>
        </pc:cxnChg>
        <pc:cxnChg chg="mod">
          <ac:chgData name="신 도현" userId="2ed1ef2876d933b1" providerId="Windows Live" clId="Web-{C0455CF0-11B8-4E1D-819A-0DAE3A47224F}" dt="2021-07-21T09:12:37.790" v="18"/>
          <ac:cxnSpMkLst>
            <pc:docMk/>
            <pc:sldMk cId="4038289718" sldId="308"/>
            <ac:cxnSpMk id="32" creationId="{CBD53CC8-314A-4AF2-B601-EF985C8CFB46}"/>
          </ac:cxnSpMkLst>
        </pc:cxnChg>
        <pc:cxnChg chg="mod">
          <ac:chgData name="신 도현" userId="2ed1ef2876d933b1" providerId="Windows Live" clId="Web-{C0455CF0-11B8-4E1D-819A-0DAE3A47224F}" dt="2021-07-21T09:12:37.790" v="18"/>
          <ac:cxnSpMkLst>
            <pc:docMk/>
            <pc:sldMk cId="4038289718" sldId="308"/>
            <ac:cxnSpMk id="34" creationId="{5677CC36-086F-44EC-A489-8498AF168D49}"/>
          </ac:cxnSpMkLst>
        </pc:cxnChg>
      </pc:sldChg>
      <pc:sldChg chg="addSp delSp modSp add replId">
        <pc:chgData name="신 도현" userId="2ed1ef2876d933b1" providerId="Windows Live" clId="Web-{C0455CF0-11B8-4E1D-819A-0DAE3A47224F}" dt="2021-07-21T09:23:10.755" v="235" actId="20577"/>
        <pc:sldMkLst>
          <pc:docMk/>
          <pc:sldMk cId="4088409612" sldId="309"/>
        </pc:sldMkLst>
        <pc:spChg chg="add mod">
          <ac:chgData name="신 도현" userId="2ed1ef2876d933b1" providerId="Windows Live" clId="Web-{C0455CF0-11B8-4E1D-819A-0DAE3A47224F}" dt="2021-07-21T09:23:03.177" v="231" actId="14100"/>
          <ac:spMkLst>
            <pc:docMk/>
            <pc:sldMk cId="4088409612" sldId="309"/>
            <ac:spMk id="2" creationId="{BAC7EB97-DCE2-4392-9252-FD42978AD170}"/>
          </ac:spMkLst>
        </pc:spChg>
        <pc:spChg chg="add del mod">
          <ac:chgData name="신 도현" userId="2ed1ef2876d933b1" providerId="Windows Live" clId="Web-{C0455CF0-11B8-4E1D-819A-0DAE3A47224F}" dt="2021-07-21T09:17:51.812" v="41"/>
          <ac:spMkLst>
            <pc:docMk/>
            <pc:sldMk cId="4088409612" sldId="309"/>
            <ac:spMk id="11" creationId="{DEEE86B8-979D-49F9-A8DF-EA1AC30C312C}"/>
          </ac:spMkLst>
        </pc:spChg>
        <pc:spChg chg="mod">
          <ac:chgData name="신 도현" userId="2ed1ef2876d933b1" providerId="Windows Live" clId="Web-{C0455CF0-11B8-4E1D-819A-0DAE3A47224F}" dt="2021-07-21T09:23:10.755" v="235" actId="20577"/>
          <ac:spMkLst>
            <pc:docMk/>
            <pc:sldMk cId="4088409612" sldId="309"/>
            <ac:spMk id="12" creationId="{3E1B9696-A28E-4650-AC81-8180A2C90356}"/>
          </ac:spMkLst>
        </pc:spChg>
      </pc:sldChg>
      <pc:sldChg chg="addSp delSp modSp add del replId">
        <pc:chgData name="신 도현" userId="2ed1ef2876d933b1" providerId="Windows Live" clId="Web-{C0455CF0-11B8-4E1D-819A-0DAE3A47224F}" dt="2021-07-21T09:47:44.735" v="839"/>
        <pc:sldMkLst>
          <pc:docMk/>
          <pc:sldMk cId="431965690" sldId="310"/>
        </pc:sldMkLst>
        <pc:spChg chg="del">
          <ac:chgData name="신 도현" userId="2ed1ef2876d933b1" providerId="Windows Live" clId="Web-{C0455CF0-11B8-4E1D-819A-0DAE3A47224F}" dt="2021-07-21T09:40:19.508" v="589"/>
          <ac:spMkLst>
            <pc:docMk/>
            <pc:sldMk cId="431965690" sldId="310"/>
            <ac:spMk id="4" creationId="{9865E978-8297-4B63-98FE-F57E2E9EE63A}"/>
          </ac:spMkLst>
        </pc:spChg>
        <pc:spChg chg="mod">
          <ac:chgData name="신 도현" userId="2ed1ef2876d933b1" providerId="Windows Live" clId="Web-{C0455CF0-11B8-4E1D-819A-0DAE3A47224F}" dt="2021-07-21T09:41:39.884" v="634" actId="14100"/>
          <ac:spMkLst>
            <pc:docMk/>
            <pc:sldMk cId="431965690" sldId="310"/>
            <ac:spMk id="7" creationId="{68BC5AFA-13BF-4B5B-8CC0-6ED5F1CA8C41}"/>
          </ac:spMkLst>
        </pc:spChg>
        <pc:spChg chg="add del mod">
          <ac:chgData name="신 도현" userId="2ed1ef2876d933b1" providerId="Windows Live" clId="Web-{C0455CF0-11B8-4E1D-819A-0DAE3A47224F}" dt="2021-07-21T09:41:09.227" v="602"/>
          <ac:spMkLst>
            <pc:docMk/>
            <pc:sldMk cId="431965690" sldId="310"/>
            <ac:spMk id="11" creationId="{D88474CC-8065-4835-887E-5D7B52D36A26}"/>
          </ac:spMkLst>
        </pc:spChg>
        <pc:spChg chg="add del">
          <ac:chgData name="신 도현" userId="2ed1ef2876d933b1" providerId="Windows Live" clId="Web-{C0455CF0-11B8-4E1D-819A-0DAE3A47224F}" dt="2021-07-21T09:43:28.121" v="687"/>
          <ac:spMkLst>
            <pc:docMk/>
            <pc:sldMk cId="431965690" sldId="310"/>
            <ac:spMk id="12" creationId="{D10E4002-7D89-4961-902A-A3B3CB8D9CA7}"/>
          </ac:spMkLst>
        </pc:spChg>
        <pc:spChg chg="mod">
          <ac:chgData name="신 도현" userId="2ed1ef2876d933b1" providerId="Windows Live" clId="Web-{C0455CF0-11B8-4E1D-819A-0DAE3A47224F}" dt="2021-07-21T09:46:18.186" v="829" actId="1076"/>
          <ac:spMkLst>
            <pc:docMk/>
            <pc:sldMk cId="431965690" sldId="310"/>
            <ac:spMk id="50" creationId="{6EBC60DC-D3F5-4CF8-A454-FB2750F35E6E}"/>
          </ac:spMkLst>
        </pc:spChg>
        <pc:picChg chg="del">
          <ac:chgData name="신 도현" userId="2ed1ef2876d933b1" providerId="Windows Live" clId="Web-{C0455CF0-11B8-4E1D-819A-0DAE3A47224F}" dt="2021-07-21T09:39:47.195" v="583"/>
          <ac:picMkLst>
            <pc:docMk/>
            <pc:sldMk cId="431965690" sldId="310"/>
            <ac:picMk id="2" creationId="{E7B26A1C-82F6-444F-8920-081E42C6BBD9}"/>
          </ac:picMkLst>
        </pc:picChg>
        <pc:picChg chg="add mod">
          <ac:chgData name="신 도현" userId="2ed1ef2876d933b1" providerId="Windows Live" clId="Web-{C0455CF0-11B8-4E1D-819A-0DAE3A47224F}" dt="2021-07-21T09:46:19.545" v="830" actId="1076"/>
          <ac:picMkLst>
            <pc:docMk/>
            <pc:sldMk cId="431965690" sldId="310"/>
            <ac:picMk id="3" creationId="{B816F688-5E1F-450E-AE4C-93C360A27DA2}"/>
          </ac:picMkLst>
        </pc:picChg>
      </pc:sldChg>
      <pc:sldChg chg="modSp add ord replId">
        <pc:chgData name="신 도현" userId="2ed1ef2876d933b1" providerId="Windows Live" clId="Web-{C0455CF0-11B8-4E1D-819A-0DAE3A47224F}" dt="2021-07-21T09:58:48.418" v="1105" actId="20577"/>
        <pc:sldMkLst>
          <pc:docMk/>
          <pc:sldMk cId="4249103305" sldId="311"/>
        </pc:sldMkLst>
        <pc:spChg chg="mod">
          <ac:chgData name="신 도현" userId="2ed1ef2876d933b1" providerId="Windows Live" clId="Web-{C0455CF0-11B8-4E1D-819A-0DAE3A47224F}" dt="2021-07-21T09:46:42.671" v="838" actId="20577"/>
          <ac:spMkLst>
            <pc:docMk/>
            <pc:sldMk cId="4249103305" sldId="311"/>
            <ac:spMk id="7" creationId="{68BC5AFA-13BF-4B5B-8CC0-6ED5F1CA8C41}"/>
          </ac:spMkLst>
        </pc:spChg>
        <pc:spChg chg="mod">
          <ac:chgData name="신 도현" userId="2ed1ef2876d933b1" providerId="Windows Live" clId="Web-{C0455CF0-11B8-4E1D-819A-0DAE3A47224F}" dt="2021-07-21T09:58:48.418" v="1105" actId="20577"/>
          <ac:spMkLst>
            <pc:docMk/>
            <pc:sldMk cId="4249103305" sldId="311"/>
            <ac:spMk id="50" creationId="{6EBC60DC-D3F5-4CF8-A454-FB2750F35E6E}"/>
          </ac:spMkLst>
        </pc:spChg>
      </pc:sldChg>
      <pc:sldChg chg="addSp delSp modSp add replId">
        <pc:chgData name="신 도현" userId="2ed1ef2876d933b1" providerId="Windows Live" clId="Web-{C0455CF0-11B8-4E1D-819A-0DAE3A47224F}" dt="2021-07-21T09:58:08.621" v="1102" actId="20577"/>
        <pc:sldMkLst>
          <pc:docMk/>
          <pc:sldMk cId="2449349750" sldId="312"/>
        </pc:sldMkLst>
        <pc:spChg chg="add mod">
          <ac:chgData name="신 도현" userId="2ed1ef2876d933b1" providerId="Windows Live" clId="Web-{C0455CF0-11B8-4E1D-819A-0DAE3A47224F}" dt="2021-07-21T09:57:26.058" v="1059" actId="14100"/>
          <ac:spMkLst>
            <pc:docMk/>
            <pc:sldMk cId="2449349750" sldId="312"/>
            <ac:spMk id="4" creationId="{3C19F1D1-8D4D-4646-A51E-F11D2246C57E}"/>
          </ac:spMkLst>
        </pc:spChg>
        <pc:spChg chg="mod">
          <ac:chgData name="신 도현" userId="2ed1ef2876d933b1" providerId="Windows Live" clId="Web-{C0455CF0-11B8-4E1D-819A-0DAE3A47224F}" dt="2021-07-21T09:58:08.621" v="1102" actId="20577"/>
          <ac:spMkLst>
            <pc:docMk/>
            <pc:sldMk cId="2449349750" sldId="312"/>
            <ac:spMk id="7" creationId="{68BC5AFA-13BF-4B5B-8CC0-6ED5F1CA8C41}"/>
          </ac:spMkLst>
        </pc:spChg>
        <pc:spChg chg="del">
          <ac:chgData name="신 도현" userId="2ed1ef2876d933b1" providerId="Windows Live" clId="Web-{C0455CF0-11B8-4E1D-819A-0DAE3A47224F}" dt="2021-07-21T09:48:41.189" v="871"/>
          <ac:spMkLst>
            <pc:docMk/>
            <pc:sldMk cId="2449349750" sldId="312"/>
            <ac:spMk id="50" creationId="{6EBC60DC-D3F5-4CF8-A454-FB2750F35E6E}"/>
          </ac:spMkLst>
        </pc:spChg>
        <pc:picChg chg="add mod">
          <ac:chgData name="신 도현" userId="2ed1ef2876d933b1" providerId="Windows Live" clId="Web-{C0455CF0-11B8-4E1D-819A-0DAE3A47224F}" dt="2021-07-21T09:57:13.589" v="1055" actId="1076"/>
          <ac:picMkLst>
            <pc:docMk/>
            <pc:sldMk cId="2449349750" sldId="312"/>
            <ac:picMk id="2" creationId="{2AFED0E5-9E8F-403A-900B-BF46467147B8}"/>
          </ac:picMkLst>
        </pc:picChg>
        <pc:picChg chg="del">
          <ac:chgData name="신 도현" userId="2ed1ef2876d933b1" providerId="Windows Live" clId="Web-{C0455CF0-11B8-4E1D-819A-0DAE3A47224F}" dt="2021-07-21T09:48:40.220" v="870"/>
          <ac:picMkLst>
            <pc:docMk/>
            <pc:sldMk cId="2449349750" sldId="312"/>
            <ac:picMk id="3" creationId="{B816F688-5E1F-450E-AE4C-93C360A27DA2}"/>
          </ac:picMkLst>
        </pc:picChg>
      </pc:sldChg>
      <pc:sldChg chg="delSp modSp add replId">
        <pc:chgData name="신 도현" userId="2ed1ef2876d933b1" providerId="Windows Live" clId="Web-{C0455CF0-11B8-4E1D-819A-0DAE3A47224F}" dt="2021-07-21T10:12:27.496" v="1296" actId="1076"/>
        <pc:sldMkLst>
          <pc:docMk/>
          <pc:sldMk cId="1600602431" sldId="313"/>
        </pc:sldMkLst>
        <pc:spChg chg="mod">
          <ac:chgData name="신 도현" userId="2ed1ef2876d933b1" providerId="Windows Live" clId="Web-{C0455CF0-11B8-4E1D-819A-0DAE3A47224F}" dt="2021-07-21T10:12:27.496" v="1296" actId="1076"/>
          <ac:spMkLst>
            <pc:docMk/>
            <pc:sldMk cId="1600602431" sldId="313"/>
            <ac:spMk id="4" creationId="{3C19F1D1-8D4D-4646-A51E-F11D2246C57E}"/>
          </ac:spMkLst>
        </pc:spChg>
        <pc:spChg chg="mod">
          <ac:chgData name="신 도현" userId="2ed1ef2876d933b1" providerId="Windows Live" clId="Web-{C0455CF0-11B8-4E1D-819A-0DAE3A47224F}" dt="2021-07-21T10:12:25.246" v="1294" actId="20577"/>
          <ac:spMkLst>
            <pc:docMk/>
            <pc:sldMk cId="1600602431" sldId="313"/>
            <ac:spMk id="7" creationId="{68BC5AFA-13BF-4B5B-8CC0-6ED5F1CA8C41}"/>
          </ac:spMkLst>
        </pc:spChg>
        <pc:picChg chg="del">
          <ac:chgData name="신 도현" userId="2ed1ef2876d933b1" providerId="Windows Live" clId="Web-{C0455CF0-11B8-4E1D-819A-0DAE3A47224F}" dt="2021-07-21T10:12:26.214" v="1295"/>
          <ac:picMkLst>
            <pc:docMk/>
            <pc:sldMk cId="1600602431" sldId="313"/>
            <ac:picMk id="2" creationId="{2AFED0E5-9E8F-403A-900B-BF46467147B8}"/>
          </ac:picMkLst>
        </pc:picChg>
      </pc:sldChg>
      <pc:sldChg chg="addSp delSp modSp add replId">
        <pc:chgData name="신 도현" userId="2ed1ef2876d933b1" providerId="Windows Live" clId="Web-{C0455CF0-11B8-4E1D-819A-0DAE3A47224F}" dt="2021-07-21T10:11:13.666" v="1274"/>
        <pc:sldMkLst>
          <pc:docMk/>
          <pc:sldMk cId="1579048521" sldId="314"/>
        </pc:sldMkLst>
        <pc:spChg chg="add mod">
          <ac:chgData name="신 도현" userId="2ed1ef2876d933b1" providerId="Windows Live" clId="Web-{C0455CF0-11B8-4E1D-819A-0DAE3A47224F}" dt="2021-07-21T10:06:52.349" v="1166" actId="1076"/>
          <ac:spMkLst>
            <pc:docMk/>
            <pc:sldMk cId="1579048521" sldId="314"/>
            <ac:spMk id="4" creationId="{D272F419-6D3B-4AF5-A759-F588252DF23B}"/>
          </ac:spMkLst>
        </pc:spChg>
        <pc:spChg chg="mod">
          <ac:chgData name="신 도현" userId="2ed1ef2876d933b1" providerId="Windows Live" clId="Web-{C0455CF0-11B8-4E1D-819A-0DAE3A47224F}" dt="2021-07-21T10:05:49.801" v="1137" actId="14100"/>
          <ac:spMkLst>
            <pc:docMk/>
            <pc:sldMk cId="1579048521" sldId="314"/>
            <ac:spMk id="5" creationId="{25A5DB54-9069-4AD1-A72E-4BDB68826E31}"/>
          </ac:spMkLst>
        </pc:spChg>
        <pc:spChg chg="add del mod">
          <ac:chgData name="신 도현" userId="2ed1ef2876d933b1" providerId="Windows Live" clId="Web-{C0455CF0-11B8-4E1D-819A-0DAE3A47224F}" dt="2021-07-21T10:11:13.666" v="1274"/>
          <ac:spMkLst>
            <pc:docMk/>
            <pc:sldMk cId="1579048521" sldId="314"/>
            <ac:spMk id="7" creationId="{CFAC120F-D9E3-4915-821E-B570EFD96425}"/>
          </ac:spMkLst>
        </pc:spChg>
        <pc:spChg chg="del">
          <ac:chgData name="신 도현" userId="2ed1ef2876d933b1" providerId="Windows Live" clId="Web-{C0455CF0-11B8-4E1D-819A-0DAE3A47224F}" dt="2021-07-21T10:05:54.660" v="1140"/>
          <ac:spMkLst>
            <pc:docMk/>
            <pc:sldMk cId="1579048521" sldId="314"/>
            <ac:spMk id="9" creationId="{923D58D6-5C4D-4ECA-918F-0DC5E63560B1}"/>
          </ac:spMkLst>
        </pc:spChg>
        <pc:spChg chg="del">
          <ac:chgData name="신 도현" userId="2ed1ef2876d933b1" providerId="Windows Live" clId="Web-{C0455CF0-11B8-4E1D-819A-0DAE3A47224F}" dt="2021-07-21T10:05:53.004" v="1138"/>
          <ac:spMkLst>
            <pc:docMk/>
            <pc:sldMk cId="1579048521" sldId="314"/>
            <ac:spMk id="14" creationId="{EEEA2EA3-A7F2-4C56-9837-95A7E386356A}"/>
          </ac:spMkLst>
        </pc:spChg>
        <pc:picChg chg="del">
          <ac:chgData name="신 도현" userId="2ed1ef2876d933b1" providerId="Windows Live" clId="Web-{C0455CF0-11B8-4E1D-819A-0DAE3A47224F}" dt="2021-07-21T10:05:53.676" v="1139"/>
          <ac:picMkLst>
            <pc:docMk/>
            <pc:sldMk cId="1579048521" sldId="314"/>
            <ac:picMk id="2" creationId="{14A82AC5-12C6-43E6-9529-2211E42152D1}"/>
          </ac:picMkLst>
        </pc:picChg>
        <pc:picChg chg="add mod">
          <ac:chgData name="신 도현" userId="2ed1ef2876d933b1" providerId="Windows Live" clId="Web-{C0455CF0-11B8-4E1D-819A-0DAE3A47224F}" dt="2021-07-21T10:06:48.911" v="1165" actId="1076"/>
          <ac:picMkLst>
            <pc:docMk/>
            <pc:sldMk cId="1579048521" sldId="314"/>
            <ac:picMk id="3" creationId="{BD67F85E-8325-4FBA-879C-1ECA253B820A}"/>
          </ac:picMkLst>
        </pc:picChg>
        <pc:picChg chg="add del mod">
          <ac:chgData name="신 도현" userId="2ed1ef2876d933b1" providerId="Windows Live" clId="Web-{C0455CF0-11B8-4E1D-819A-0DAE3A47224F}" dt="2021-07-21T10:11:11.979" v="1273"/>
          <ac:picMkLst>
            <pc:docMk/>
            <pc:sldMk cId="1579048521" sldId="314"/>
            <ac:picMk id="8" creationId="{0B7655C4-4E79-4D77-82A5-B644285A6BBB}"/>
          </ac:picMkLst>
        </pc:picChg>
        <pc:cxnChg chg="mod">
          <ac:chgData name="신 도현" userId="2ed1ef2876d933b1" providerId="Windows Live" clId="Web-{C0455CF0-11B8-4E1D-819A-0DAE3A47224F}" dt="2021-07-21T10:05:49.801" v="1137" actId="14100"/>
          <ac:cxnSpMkLst>
            <pc:docMk/>
            <pc:sldMk cId="1579048521" sldId="314"/>
            <ac:cxnSpMk id="6" creationId="{C1E53E15-27DD-433A-B6C9-36AF223C1C04}"/>
          </ac:cxnSpMkLst>
        </pc:cxnChg>
      </pc:sldChg>
      <pc:sldChg chg="addSp delSp modSp add replId">
        <pc:chgData name="신 도현" userId="2ed1ef2876d933b1" providerId="Windows Live" clId="Web-{C0455CF0-11B8-4E1D-819A-0DAE3A47224F}" dt="2021-07-21T10:11:42.323" v="1280" actId="14100"/>
        <pc:sldMkLst>
          <pc:docMk/>
          <pc:sldMk cId="2370946838" sldId="315"/>
        </pc:sldMkLst>
        <pc:spChg chg="add mod">
          <ac:chgData name="신 도현" userId="2ed1ef2876d933b1" providerId="Windows Live" clId="Web-{C0455CF0-11B8-4E1D-819A-0DAE3A47224F}" dt="2021-07-21T10:11:02.619" v="1272" actId="1076"/>
          <ac:spMkLst>
            <pc:docMk/>
            <pc:sldMk cId="2370946838" sldId="315"/>
            <ac:spMk id="2" creationId="{9531E3E9-4834-44A6-A253-B29784989A96}"/>
          </ac:spMkLst>
        </pc:spChg>
        <pc:spChg chg="mod">
          <ac:chgData name="신 도현" userId="2ed1ef2876d933b1" providerId="Windows Live" clId="Web-{C0455CF0-11B8-4E1D-819A-0DAE3A47224F}" dt="2021-07-21T10:08:15.413" v="1212" actId="20577"/>
          <ac:spMkLst>
            <pc:docMk/>
            <pc:sldMk cId="2370946838" sldId="315"/>
            <ac:spMk id="4" creationId="{D272F419-6D3B-4AF5-A759-F588252DF23B}"/>
          </ac:spMkLst>
        </pc:spChg>
        <pc:spChg chg="mod">
          <ac:chgData name="신 도현" userId="2ed1ef2876d933b1" providerId="Windows Live" clId="Web-{C0455CF0-11B8-4E1D-819A-0DAE3A47224F}" dt="2021-07-21T10:08:45.148" v="1219" actId="20577"/>
          <ac:spMkLst>
            <pc:docMk/>
            <pc:sldMk cId="2370946838" sldId="315"/>
            <ac:spMk id="7" creationId="{CFAC120F-D9E3-4915-821E-B570EFD96425}"/>
          </ac:spMkLst>
        </pc:spChg>
        <pc:spChg chg="add mod">
          <ac:chgData name="신 도현" userId="2ed1ef2876d933b1" providerId="Windows Live" clId="Web-{C0455CF0-11B8-4E1D-819A-0DAE3A47224F}" dt="2021-07-21T10:10:47.775" v="1264" actId="14100"/>
          <ac:spMkLst>
            <pc:docMk/>
            <pc:sldMk cId="2370946838" sldId="315"/>
            <ac:spMk id="12" creationId="{06B01350-2B62-4ED2-987F-C25DF8C15655}"/>
          </ac:spMkLst>
        </pc:spChg>
        <pc:spChg chg="add mod">
          <ac:chgData name="신 도현" userId="2ed1ef2876d933b1" providerId="Windows Live" clId="Web-{C0455CF0-11B8-4E1D-819A-0DAE3A47224F}" dt="2021-07-21T10:10:51.916" v="1267" actId="14100"/>
          <ac:spMkLst>
            <pc:docMk/>
            <pc:sldMk cId="2370946838" sldId="315"/>
            <ac:spMk id="13" creationId="{0D41F9B7-E254-4467-A8CA-671F220802A4}"/>
          </ac:spMkLst>
        </pc:spChg>
        <pc:spChg chg="add mod">
          <ac:chgData name="신 도현" userId="2ed1ef2876d933b1" providerId="Windows Live" clId="Web-{C0455CF0-11B8-4E1D-819A-0DAE3A47224F}" dt="2021-07-21T10:10:58.666" v="1271" actId="1076"/>
          <ac:spMkLst>
            <pc:docMk/>
            <pc:sldMk cId="2370946838" sldId="315"/>
            <ac:spMk id="14" creationId="{A24CCE78-96DA-4CD4-AD3E-C5845C30EE54}"/>
          </ac:spMkLst>
        </pc:spChg>
        <pc:picChg chg="del">
          <ac:chgData name="신 도현" userId="2ed1ef2876d933b1" providerId="Windows Live" clId="Web-{C0455CF0-11B8-4E1D-819A-0DAE3A47224F}" dt="2021-07-21T10:07:59.944" v="1199"/>
          <ac:picMkLst>
            <pc:docMk/>
            <pc:sldMk cId="2370946838" sldId="315"/>
            <ac:picMk id="3" creationId="{BD67F85E-8325-4FBA-879C-1ECA253B820A}"/>
          </ac:picMkLst>
        </pc:picChg>
        <pc:picChg chg="mod">
          <ac:chgData name="신 도현" userId="2ed1ef2876d933b1" providerId="Windows Live" clId="Web-{C0455CF0-11B8-4E1D-819A-0DAE3A47224F}" dt="2021-07-21T10:10:21.837" v="1257" actId="1076"/>
          <ac:picMkLst>
            <pc:docMk/>
            <pc:sldMk cId="2370946838" sldId="315"/>
            <ac:picMk id="8" creationId="{0B7655C4-4E79-4D77-82A5-B644285A6BBB}"/>
          </ac:picMkLst>
        </pc:picChg>
        <pc:cxnChg chg="add mod">
          <ac:chgData name="신 도현" userId="2ed1ef2876d933b1" providerId="Windows Live" clId="Web-{C0455CF0-11B8-4E1D-819A-0DAE3A47224F}" dt="2021-07-21T10:11:34.151" v="1277" actId="14100"/>
          <ac:cxnSpMkLst>
            <pc:docMk/>
            <pc:sldMk cId="2370946838" sldId="315"/>
            <ac:cxnSpMk id="16" creationId="{51FF28ED-B035-4F06-9369-31E7D7508AAE}"/>
          </ac:cxnSpMkLst>
        </pc:cxnChg>
        <pc:cxnChg chg="add mod">
          <ac:chgData name="신 도현" userId="2ed1ef2876d933b1" providerId="Windows Live" clId="Web-{C0455CF0-11B8-4E1D-819A-0DAE3A47224F}" dt="2021-07-21T10:11:42.323" v="1280" actId="14100"/>
          <ac:cxnSpMkLst>
            <pc:docMk/>
            <pc:sldMk cId="2370946838" sldId="315"/>
            <ac:cxnSpMk id="17" creationId="{7CF20864-9DC7-4947-9804-039DB2A561FD}"/>
          </ac:cxnSpMkLst>
        </pc:cxnChg>
      </pc:sldChg>
      <pc:sldChg chg="add del replId">
        <pc:chgData name="신 도현" userId="2ed1ef2876d933b1" providerId="Windows Live" clId="Web-{C0455CF0-11B8-4E1D-819A-0DAE3A47224F}" dt="2021-07-21T10:08:31.366" v="1215"/>
        <pc:sldMkLst>
          <pc:docMk/>
          <pc:sldMk cId="3630917003" sldId="316"/>
        </pc:sldMkLst>
      </pc:sldChg>
    </pc:docChg>
  </pc:docChgLst>
  <pc:docChgLst>
    <pc:chgData name="신 도현" userId="2ed1ef2876d933b1" providerId="Windows Live" clId="Web-{C24878A3-301E-4FF2-8418-D5C2133508E6}"/>
    <pc:docChg chg="addSld delSld modSld sldOrd">
      <pc:chgData name="신 도현" userId="2ed1ef2876d933b1" providerId="Windows Live" clId="Web-{C24878A3-301E-4FF2-8418-D5C2133508E6}" dt="2021-07-20T11:12:55.686" v="1106" actId="14100"/>
      <pc:docMkLst>
        <pc:docMk/>
      </pc:docMkLst>
      <pc:sldChg chg="addSp delSp modSp">
        <pc:chgData name="신 도현" userId="2ed1ef2876d933b1" providerId="Windows Live" clId="Web-{C24878A3-301E-4FF2-8418-D5C2133508E6}" dt="2021-07-20T09:58:37.417" v="43" actId="1076"/>
        <pc:sldMkLst>
          <pc:docMk/>
          <pc:sldMk cId="1213635600" sldId="292"/>
        </pc:sldMkLst>
        <pc:spChg chg="add mod">
          <ac:chgData name="신 도현" userId="2ed1ef2876d933b1" providerId="Windows Live" clId="Web-{C24878A3-301E-4FF2-8418-D5C2133508E6}" dt="2021-07-20T09:58:37.417" v="43" actId="1076"/>
          <ac:spMkLst>
            <pc:docMk/>
            <pc:sldMk cId="1213635600" sldId="292"/>
            <ac:spMk id="3" creationId="{F99B7888-3EBB-4950-A5D0-EF847EC34EF6}"/>
          </ac:spMkLst>
        </pc:spChg>
        <pc:spChg chg="add del">
          <ac:chgData name="신 도현" userId="2ed1ef2876d933b1" providerId="Windows Live" clId="Web-{C24878A3-301E-4FF2-8418-D5C2133508E6}" dt="2021-07-20T09:57:53.306" v="14"/>
          <ac:spMkLst>
            <pc:docMk/>
            <pc:sldMk cId="1213635600" sldId="292"/>
            <ac:spMk id="4" creationId="{C65862C0-7A4A-4735-9A24-77EE48D99A6F}"/>
          </ac:spMkLst>
        </pc:spChg>
        <pc:spChg chg="add del">
          <ac:chgData name="신 도현" userId="2ed1ef2876d933b1" providerId="Windows Live" clId="Web-{C24878A3-301E-4FF2-8418-D5C2133508E6}" dt="2021-07-20T09:57:52.010" v="13"/>
          <ac:spMkLst>
            <pc:docMk/>
            <pc:sldMk cId="1213635600" sldId="292"/>
            <ac:spMk id="7" creationId="{458C8882-EEF5-4A06-B1DD-F0223DB5C765}"/>
          </ac:spMkLst>
        </pc:spChg>
        <pc:spChg chg="mod">
          <ac:chgData name="신 도현" userId="2ed1ef2876d933b1" providerId="Windows Live" clId="Web-{C24878A3-301E-4FF2-8418-D5C2133508E6}" dt="2021-07-20T09:58:33.088" v="42" actId="1076"/>
          <ac:spMkLst>
            <pc:docMk/>
            <pc:sldMk cId="1213635600" sldId="292"/>
            <ac:spMk id="13" creationId="{BDFC1881-1C19-4801-A974-7F2590E4957C}"/>
          </ac:spMkLst>
        </pc:spChg>
        <pc:picChg chg="add mod ord">
          <ac:chgData name="신 도현" userId="2ed1ef2876d933b1" providerId="Windows Live" clId="Web-{C24878A3-301E-4FF2-8418-D5C2133508E6}" dt="2021-07-20T09:58:31.166" v="41" actId="1076"/>
          <ac:picMkLst>
            <pc:docMk/>
            <pc:sldMk cId="1213635600" sldId="292"/>
            <ac:picMk id="2" creationId="{F733C29C-824D-401A-9505-BF9AF0B167F9}"/>
          </ac:picMkLst>
        </pc:picChg>
      </pc:sldChg>
      <pc:sldChg chg="addSp delSp modSp add replId">
        <pc:chgData name="신 도현" userId="2ed1ef2876d933b1" providerId="Windows Live" clId="Web-{C24878A3-301E-4FF2-8418-D5C2133508E6}" dt="2021-07-20T10:33:00.537" v="295" actId="14100"/>
        <pc:sldMkLst>
          <pc:docMk/>
          <pc:sldMk cId="38191850" sldId="293"/>
        </pc:sldMkLst>
        <pc:spChg chg="mod">
          <ac:chgData name="신 도현" userId="2ed1ef2876d933b1" providerId="Windows Live" clId="Web-{C24878A3-301E-4FF2-8418-D5C2133508E6}" dt="2021-07-20T10:21:36.418" v="88" actId="1076"/>
          <ac:spMkLst>
            <pc:docMk/>
            <pc:sldMk cId="38191850" sldId="293"/>
            <ac:spMk id="3" creationId="{F99B7888-3EBB-4950-A5D0-EF847EC34EF6}"/>
          </ac:spMkLst>
        </pc:spChg>
        <pc:spChg chg="add del mod">
          <ac:chgData name="신 도현" userId="2ed1ef2876d933b1" providerId="Windows Live" clId="Web-{C24878A3-301E-4FF2-8418-D5C2133508E6}" dt="2021-07-20T10:21:04.402" v="69"/>
          <ac:spMkLst>
            <pc:docMk/>
            <pc:sldMk cId="38191850" sldId="293"/>
            <ac:spMk id="9" creationId="{4020EADD-BE9C-4867-B3B1-EB3A903A4F23}"/>
          </ac:spMkLst>
        </pc:spChg>
        <pc:spChg chg="add del mod">
          <ac:chgData name="신 도현" userId="2ed1ef2876d933b1" providerId="Windows Live" clId="Web-{C24878A3-301E-4FF2-8418-D5C2133508E6}" dt="2021-07-20T10:21:04.995" v="70"/>
          <ac:spMkLst>
            <pc:docMk/>
            <pc:sldMk cId="38191850" sldId="293"/>
            <ac:spMk id="11" creationId="{19F0AF37-F085-43AA-8505-80FB02B85191}"/>
          </ac:spMkLst>
        </pc:spChg>
        <pc:spChg chg="add mod">
          <ac:chgData name="신 도현" userId="2ed1ef2876d933b1" providerId="Windows Live" clId="Web-{C24878A3-301E-4FF2-8418-D5C2133508E6}" dt="2021-07-20T10:32:57.240" v="294" actId="1076"/>
          <ac:spMkLst>
            <pc:docMk/>
            <pc:sldMk cId="38191850" sldId="293"/>
            <ac:spMk id="12" creationId="{3E1B9696-A28E-4650-AC81-8180A2C90356}"/>
          </ac:spMkLst>
        </pc:spChg>
        <pc:spChg chg="del mod">
          <ac:chgData name="신 도현" userId="2ed1ef2876d933b1" providerId="Windows Live" clId="Web-{C24878A3-301E-4FF2-8418-D5C2133508E6}" dt="2021-07-20T10:21:03.167" v="68"/>
          <ac:spMkLst>
            <pc:docMk/>
            <pc:sldMk cId="38191850" sldId="293"/>
            <ac:spMk id="13" creationId="{BDFC1881-1C19-4801-A974-7F2590E4957C}"/>
          </ac:spMkLst>
        </pc:spChg>
        <pc:spChg chg="add mod">
          <ac:chgData name="신 도현" userId="2ed1ef2876d933b1" providerId="Windows Live" clId="Web-{C24878A3-301E-4FF2-8418-D5C2133508E6}" dt="2021-07-20T10:32:16.068" v="280" actId="14100"/>
          <ac:spMkLst>
            <pc:docMk/>
            <pc:sldMk cId="38191850" sldId="293"/>
            <ac:spMk id="14" creationId="{208DE7E9-8DA3-4476-BBB9-AFA1B8ADF3FF}"/>
          </ac:spMkLst>
        </pc:spChg>
        <pc:picChg chg="del">
          <ac:chgData name="신 도현" userId="2ed1ef2876d933b1" providerId="Windows Live" clId="Web-{C24878A3-301E-4FF2-8418-D5C2133508E6}" dt="2021-07-20T10:20:01.104" v="45"/>
          <ac:picMkLst>
            <pc:docMk/>
            <pc:sldMk cId="38191850" sldId="293"/>
            <ac:picMk id="2" creationId="{F733C29C-824D-401A-9505-BF9AF0B167F9}"/>
          </ac:picMkLst>
        </pc:picChg>
        <pc:picChg chg="add mod ord">
          <ac:chgData name="신 도현" userId="2ed1ef2876d933b1" providerId="Windows Live" clId="Web-{C24878A3-301E-4FF2-8418-D5C2133508E6}" dt="2021-07-20T10:20:46.948" v="63" actId="1076"/>
          <ac:picMkLst>
            <pc:docMk/>
            <pc:sldMk cId="38191850" sldId="293"/>
            <ac:picMk id="4" creationId="{98817FFC-243F-465A-9D31-4270AA652815}"/>
          </ac:picMkLst>
        </pc:picChg>
        <pc:cxnChg chg="add mod">
          <ac:chgData name="신 도현" userId="2ed1ef2876d933b1" providerId="Windows Live" clId="Web-{C24878A3-301E-4FF2-8418-D5C2133508E6}" dt="2021-07-20T10:33:00.537" v="295" actId="14100"/>
          <ac:cxnSpMkLst>
            <pc:docMk/>
            <pc:sldMk cId="38191850" sldId="293"/>
            <ac:cxnSpMk id="7" creationId="{BD74BE5A-06B1-4181-B49E-98AAD81ABC7E}"/>
          </ac:cxnSpMkLst>
        </pc:cxnChg>
      </pc:sldChg>
      <pc:sldChg chg="addSp delSp modSp add del replId">
        <pc:chgData name="신 도현" userId="2ed1ef2876d933b1" providerId="Windows Live" clId="Web-{C24878A3-301E-4FF2-8418-D5C2133508E6}" dt="2021-07-20T10:36:00.977" v="329"/>
        <pc:sldMkLst>
          <pc:docMk/>
          <pc:sldMk cId="750308284" sldId="294"/>
        </pc:sldMkLst>
        <pc:spChg chg="mod">
          <ac:chgData name="신 도현" userId="2ed1ef2876d933b1" providerId="Windows Live" clId="Web-{C24878A3-301E-4FF2-8418-D5C2133508E6}" dt="2021-07-20T10:31:08.504" v="227" actId="20577"/>
          <ac:spMkLst>
            <pc:docMk/>
            <pc:sldMk cId="750308284" sldId="294"/>
            <ac:spMk id="3" creationId="{F99B7888-3EBB-4950-A5D0-EF847EC34EF6}"/>
          </ac:spMkLst>
        </pc:spChg>
        <pc:spChg chg="add mod">
          <ac:chgData name="신 도현" userId="2ed1ef2876d933b1" providerId="Windows Live" clId="Web-{C24878A3-301E-4FF2-8418-D5C2133508E6}" dt="2021-07-20T10:32:32.146" v="286" actId="14100"/>
          <ac:spMkLst>
            <pc:docMk/>
            <pc:sldMk cId="750308284" sldId="294"/>
            <ac:spMk id="7" creationId="{C40DE5BE-7C8D-40EC-8FD9-4280A4C523F4}"/>
          </ac:spMkLst>
        </pc:spChg>
        <pc:spChg chg="add mod">
          <ac:chgData name="신 도현" userId="2ed1ef2876d933b1" providerId="Windows Live" clId="Web-{C24878A3-301E-4FF2-8418-D5C2133508E6}" dt="2021-07-20T10:32:36.599" v="289" actId="14100"/>
          <ac:spMkLst>
            <pc:docMk/>
            <pc:sldMk cId="750308284" sldId="294"/>
            <ac:spMk id="11" creationId="{89F2953F-CCE7-4834-BE30-B7B8348E39E8}"/>
          </ac:spMkLst>
        </pc:spChg>
        <pc:spChg chg="mod">
          <ac:chgData name="신 도현" userId="2ed1ef2876d933b1" providerId="Windows Live" clId="Web-{C24878A3-301E-4FF2-8418-D5C2133508E6}" dt="2021-07-20T10:32:01.349" v="275" actId="14100"/>
          <ac:spMkLst>
            <pc:docMk/>
            <pc:sldMk cId="750308284" sldId="294"/>
            <ac:spMk id="12" creationId="{3E1B9696-A28E-4650-AC81-8180A2C90356}"/>
          </ac:spMkLst>
        </pc:spChg>
        <pc:picChg chg="add mod">
          <ac:chgData name="신 도현" userId="2ed1ef2876d933b1" providerId="Windows Live" clId="Web-{C24878A3-301E-4FF2-8418-D5C2133508E6}" dt="2021-07-20T10:30:28.129" v="198" actId="1076"/>
          <ac:picMkLst>
            <pc:docMk/>
            <pc:sldMk cId="750308284" sldId="294"/>
            <ac:picMk id="2" creationId="{2C92473B-8DBC-450E-865B-C128AAD193B4}"/>
          </ac:picMkLst>
        </pc:picChg>
        <pc:picChg chg="del">
          <ac:chgData name="신 도현" userId="2ed1ef2876d933b1" providerId="Windows Live" clId="Web-{C24878A3-301E-4FF2-8418-D5C2133508E6}" dt="2021-07-20T10:30:20.269" v="194"/>
          <ac:picMkLst>
            <pc:docMk/>
            <pc:sldMk cId="750308284" sldId="294"/>
            <ac:picMk id="4" creationId="{98817FFC-243F-465A-9D31-4270AA652815}"/>
          </ac:picMkLst>
        </pc:picChg>
        <pc:cxnChg chg="add mod">
          <ac:chgData name="신 도현" userId="2ed1ef2876d933b1" providerId="Windows Live" clId="Web-{C24878A3-301E-4FF2-8418-D5C2133508E6}" dt="2021-07-20T10:33:08.272" v="298" actId="14100"/>
          <ac:cxnSpMkLst>
            <pc:docMk/>
            <pc:sldMk cId="750308284" sldId="294"/>
            <ac:cxnSpMk id="8" creationId="{73801C88-A707-423C-8865-520B7F075863}"/>
          </ac:cxnSpMkLst>
        </pc:cxnChg>
      </pc:sldChg>
      <pc:sldChg chg="modSp add replId">
        <pc:chgData name="신 도현" userId="2ed1ef2876d933b1" providerId="Windows Live" clId="Web-{C24878A3-301E-4FF2-8418-D5C2133508E6}" dt="2021-07-20T10:36:06.009" v="330" actId="20577"/>
        <pc:sldMkLst>
          <pc:docMk/>
          <pc:sldMk cId="453508040" sldId="295"/>
        </pc:sldMkLst>
        <pc:spChg chg="mod">
          <ac:chgData name="신 도현" userId="2ed1ef2876d933b1" providerId="Windows Live" clId="Web-{C24878A3-301E-4FF2-8418-D5C2133508E6}" dt="2021-07-20T10:36:06.009" v="330" actId="20577"/>
          <ac:spMkLst>
            <pc:docMk/>
            <pc:sldMk cId="453508040" sldId="295"/>
            <ac:spMk id="3" creationId="{F99B7888-3EBB-4950-A5D0-EF847EC34EF6}"/>
          </ac:spMkLst>
        </pc:spChg>
      </pc:sldChg>
      <pc:sldChg chg="addSp delSp modSp add replId">
        <pc:chgData name="신 도현" userId="2ed1ef2876d933b1" providerId="Windows Live" clId="Web-{C24878A3-301E-4FF2-8418-D5C2133508E6}" dt="2021-07-20T10:36:10.165" v="331" actId="20577"/>
        <pc:sldMkLst>
          <pc:docMk/>
          <pc:sldMk cId="3211368272" sldId="296"/>
        </pc:sldMkLst>
        <pc:spChg chg="mod">
          <ac:chgData name="신 도현" userId="2ed1ef2876d933b1" providerId="Windows Live" clId="Web-{C24878A3-301E-4FF2-8418-D5C2133508E6}" dt="2021-07-20T10:36:10.165" v="331" actId="20577"/>
          <ac:spMkLst>
            <pc:docMk/>
            <pc:sldMk cId="3211368272" sldId="296"/>
            <ac:spMk id="3" creationId="{F99B7888-3EBB-4950-A5D0-EF847EC34EF6}"/>
          </ac:spMkLst>
        </pc:spChg>
        <pc:spChg chg="mod">
          <ac:chgData name="신 도현" userId="2ed1ef2876d933b1" providerId="Windows Live" clId="Web-{C24878A3-301E-4FF2-8418-D5C2133508E6}" dt="2021-07-20T10:35:26.774" v="323" actId="14100"/>
          <ac:spMkLst>
            <pc:docMk/>
            <pc:sldMk cId="3211368272" sldId="296"/>
            <ac:spMk id="7" creationId="{C40DE5BE-7C8D-40EC-8FD9-4280A4C523F4}"/>
          </ac:spMkLst>
        </pc:spChg>
        <pc:spChg chg="del mod">
          <ac:chgData name="신 도현" userId="2ed1ef2876d933b1" providerId="Windows Live" clId="Web-{C24878A3-301E-4FF2-8418-D5C2133508E6}" dt="2021-07-20T10:35:28.227" v="324"/>
          <ac:spMkLst>
            <pc:docMk/>
            <pc:sldMk cId="3211368272" sldId="296"/>
            <ac:spMk id="11" creationId="{89F2953F-CCE7-4834-BE30-B7B8348E39E8}"/>
          </ac:spMkLst>
        </pc:spChg>
        <pc:spChg chg="del">
          <ac:chgData name="신 도현" userId="2ed1ef2876d933b1" providerId="Windows Live" clId="Web-{C24878A3-301E-4FF2-8418-D5C2133508E6}" dt="2021-07-20T10:35:29.180" v="325"/>
          <ac:spMkLst>
            <pc:docMk/>
            <pc:sldMk cId="3211368272" sldId="296"/>
            <ac:spMk id="12" creationId="{3E1B9696-A28E-4650-AC81-8180A2C90356}"/>
          </ac:spMkLst>
        </pc:spChg>
        <pc:picChg chg="del">
          <ac:chgData name="신 도현" userId="2ed1ef2876d933b1" providerId="Windows Live" clId="Web-{C24878A3-301E-4FF2-8418-D5C2133508E6}" dt="2021-07-20T10:34:55.180" v="307"/>
          <ac:picMkLst>
            <pc:docMk/>
            <pc:sldMk cId="3211368272" sldId="296"/>
            <ac:picMk id="2" creationId="{2C92473B-8DBC-450E-865B-C128AAD193B4}"/>
          </ac:picMkLst>
        </pc:picChg>
        <pc:picChg chg="add mod ord">
          <ac:chgData name="신 도현" userId="2ed1ef2876d933b1" providerId="Windows Live" clId="Web-{C24878A3-301E-4FF2-8418-D5C2133508E6}" dt="2021-07-20T10:35:11.117" v="315" actId="1076"/>
          <ac:picMkLst>
            <pc:docMk/>
            <pc:sldMk cId="3211368272" sldId="296"/>
            <ac:picMk id="4" creationId="{6A38462C-F925-4BA1-AB5B-6DB44E6B9185}"/>
          </ac:picMkLst>
        </pc:picChg>
        <pc:cxnChg chg="del">
          <ac:chgData name="신 도현" userId="2ed1ef2876d933b1" providerId="Windows Live" clId="Web-{C24878A3-301E-4FF2-8418-D5C2133508E6}" dt="2021-07-20T10:35:30.055" v="326"/>
          <ac:cxnSpMkLst>
            <pc:docMk/>
            <pc:sldMk cId="3211368272" sldId="296"/>
            <ac:cxnSpMk id="8" creationId="{73801C88-A707-423C-8865-520B7F075863}"/>
          </ac:cxnSpMkLst>
        </pc:cxnChg>
      </pc:sldChg>
      <pc:sldChg chg="addSp delSp modSp add replId">
        <pc:chgData name="신 도현" userId="2ed1ef2876d933b1" providerId="Windows Live" clId="Web-{C24878A3-301E-4FF2-8418-D5C2133508E6}" dt="2021-07-20T10:45:53.865" v="484" actId="14100"/>
        <pc:sldMkLst>
          <pc:docMk/>
          <pc:sldMk cId="3251491183" sldId="297"/>
        </pc:sldMkLst>
        <pc:spChg chg="mod">
          <ac:chgData name="신 도현" userId="2ed1ef2876d933b1" providerId="Windows Live" clId="Web-{C24878A3-301E-4FF2-8418-D5C2133508E6}" dt="2021-07-20T10:40:33.201" v="375" actId="1076"/>
          <ac:spMkLst>
            <pc:docMk/>
            <pc:sldMk cId="3251491183" sldId="297"/>
            <ac:spMk id="3" creationId="{F99B7888-3EBB-4950-A5D0-EF847EC34EF6}"/>
          </ac:spMkLst>
        </pc:spChg>
        <pc:spChg chg="mod">
          <ac:chgData name="신 도현" userId="2ed1ef2876d933b1" providerId="Windows Live" clId="Web-{C24878A3-301E-4FF2-8418-D5C2133508E6}" dt="2021-07-20T10:45:53.865" v="484" actId="14100"/>
          <ac:spMkLst>
            <pc:docMk/>
            <pc:sldMk cId="3251491183" sldId="297"/>
            <ac:spMk id="5" creationId="{25A5DB54-9069-4AD1-A72E-4BDB68826E31}"/>
          </ac:spMkLst>
        </pc:spChg>
        <pc:spChg chg="mod">
          <ac:chgData name="신 도현" userId="2ed1ef2876d933b1" providerId="Windows Live" clId="Web-{C24878A3-301E-4FF2-8418-D5C2133508E6}" dt="2021-07-20T10:40:13.388" v="357" actId="14100"/>
          <ac:spMkLst>
            <pc:docMk/>
            <pc:sldMk cId="3251491183" sldId="297"/>
            <ac:spMk id="7" creationId="{C40DE5BE-7C8D-40EC-8FD9-4280A4C523F4}"/>
          </ac:spMkLst>
        </pc:spChg>
        <pc:picChg chg="add mod ord">
          <ac:chgData name="신 도현" userId="2ed1ef2876d933b1" providerId="Windows Live" clId="Web-{C24878A3-301E-4FF2-8418-D5C2133508E6}" dt="2021-07-20T10:40:07.091" v="355"/>
          <ac:picMkLst>
            <pc:docMk/>
            <pc:sldMk cId="3251491183" sldId="297"/>
            <ac:picMk id="2" creationId="{7B06005A-AB4C-4C7A-856A-38DDFCCEFF0A}"/>
          </ac:picMkLst>
        </pc:picChg>
        <pc:picChg chg="del">
          <ac:chgData name="신 도현" userId="2ed1ef2876d933b1" providerId="Windows Live" clId="Web-{C24878A3-301E-4FF2-8418-D5C2133508E6}" dt="2021-07-20T10:39:10.622" v="343"/>
          <ac:picMkLst>
            <pc:docMk/>
            <pc:sldMk cId="3251491183" sldId="297"/>
            <ac:picMk id="4" creationId="{6A38462C-F925-4BA1-AB5B-6DB44E6B9185}"/>
          </ac:picMkLst>
        </pc:picChg>
        <pc:cxnChg chg="mod">
          <ac:chgData name="신 도현" userId="2ed1ef2876d933b1" providerId="Windows Live" clId="Web-{C24878A3-301E-4FF2-8418-D5C2133508E6}" dt="2021-07-20T10:45:53.865" v="484" actId="14100"/>
          <ac:cxnSpMkLst>
            <pc:docMk/>
            <pc:sldMk cId="3251491183" sldId="297"/>
            <ac:cxnSpMk id="6" creationId="{C1E53E15-27DD-433A-B6C9-36AF223C1C04}"/>
          </ac:cxnSpMkLst>
        </pc:cxnChg>
      </pc:sldChg>
      <pc:sldChg chg="delSp add del replId">
        <pc:chgData name="신 도현" userId="2ed1ef2876d933b1" providerId="Windows Live" clId="Web-{C24878A3-301E-4FF2-8418-D5C2133508E6}" dt="2021-07-20T10:42:12.578" v="422"/>
        <pc:sldMkLst>
          <pc:docMk/>
          <pc:sldMk cId="3037705123" sldId="298"/>
        </pc:sldMkLst>
        <pc:picChg chg="del">
          <ac:chgData name="신 도현" userId="2ed1ef2876d933b1" providerId="Windows Live" clId="Web-{C24878A3-301E-4FF2-8418-D5C2133508E6}" dt="2021-07-20T10:41:00.186" v="377"/>
          <ac:picMkLst>
            <pc:docMk/>
            <pc:sldMk cId="3037705123" sldId="298"/>
            <ac:picMk id="2" creationId="{7B06005A-AB4C-4C7A-856A-38DDFCCEFF0A}"/>
          </ac:picMkLst>
        </pc:picChg>
      </pc:sldChg>
      <pc:sldChg chg="addSp delSp modSp add replId">
        <pc:chgData name="신 도현" userId="2ed1ef2876d933b1" providerId="Windows Live" clId="Web-{C24878A3-301E-4FF2-8418-D5C2133508E6}" dt="2021-07-20T10:46:13.600" v="490" actId="14100"/>
        <pc:sldMkLst>
          <pc:docMk/>
          <pc:sldMk cId="2900517874" sldId="299"/>
        </pc:sldMkLst>
        <pc:spChg chg="mod">
          <ac:chgData name="신 도현" userId="2ed1ef2876d933b1" providerId="Windows Live" clId="Web-{C24878A3-301E-4FF2-8418-D5C2133508E6}" dt="2021-07-20T10:41:53.374" v="418" actId="1076"/>
          <ac:spMkLst>
            <pc:docMk/>
            <pc:sldMk cId="2900517874" sldId="299"/>
            <ac:spMk id="3" creationId="{F99B7888-3EBB-4950-A5D0-EF847EC34EF6}"/>
          </ac:spMkLst>
        </pc:spChg>
        <pc:spChg chg="mod">
          <ac:chgData name="신 도현" userId="2ed1ef2876d933b1" providerId="Windows Live" clId="Web-{C24878A3-301E-4FF2-8418-D5C2133508E6}" dt="2021-07-20T10:46:13.600" v="490" actId="14100"/>
          <ac:spMkLst>
            <pc:docMk/>
            <pc:sldMk cId="2900517874" sldId="299"/>
            <ac:spMk id="5" creationId="{25A5DB54-9069-4AD1-A72E-4BDB68826E31}"/>
          </ac:spMkLst>
        </pc:spChg>
        <pc:spChg chg="mod">
          <ac:chgData name="신 도현" userId="2ed1ef2876d933b1" providerId="Windows Live" clId="Web-{C24878A3-301E-4FF2-8418-D5C2133508E6}" dt="2021-07-20T10:41:58.343" v="419" actId="14100"/>
          <ac:spMkLst>
            <pc:docMk/>
            <pc:sldMk cId="2900517874" sldId="299"/>
            <ac:spMk id="7" creationId="{C40DE5BE-7C8D-40EC-8FD9-4280A4C523F4}"/>
          </ac:spMkLst>
        </pc:spChg>
        <pc:spChg chg="add mod">
          <ac:chgData name="신 도현" userId="2ed1ef2876d933b1" providerId="Windows Live" clId="Web-{C24878A3-301E-4FF2-8418-D5C2133508E6}" dt="2021-07-20T10:42:01.343" v="421" actId="1076"/>
          <ac:spMkLst>
            <pc:docMk/>
            <pc:sldMk cId="2900517874" sldId="299"/>
            <ac:spMk id="9" creationId="{923D58D6-5C4D-4ECA-918F-0DC5E63560B1}"/>
          </ac:spMkLst>
        </pc:spChg>
        <pc:picChg chg="del">
          <ac:chgData name="신 도현" userId="2ed1ef2876d933b1" providerId="Windows Live" clId="Web-{C24878A3-301E-4FF2-8418-D5C2133508E6}" dt="2021-07-20T10:41:02.733" v="379"/>
          <ac:picMkLst>
            <pc:docMk/>
            <pc:sldMk cId="2900517874" sldId="299"/>
            <ac:picMk id="2" creationId="{7B06005A-AB4C-4C7A-856A-38DDFCCEFF0A}"/>
          </ac:picMkLst>
        </pc:picChg>
        <pc:picChg chg="add mod ord">
          <ac:chgData name="신 도현" userId="2ed1ef2876d933b1" providerId="Windows Live" clId="Web-{C24878A3-301E-4FF2-8418-D5C2133508E6}" dt="2021-07-20T10:41:22.030" v="389" actId="14100"/>
          <ac:picMkLst>
            <pc:docMk/>
            <pc:sldMk cId="2900517874" sldId="299"/>
            <ac:picMk id="4" creationId="{09E5CBC8-F5E5-4F30-A85C-476EB717F4DD}"/>
          </ac:picMkLst>
        </pc:picChg>
        <pc:cxnChg chg="mod">
          <ac:chgData name="신 도현" userId="2ed1ef2876d933b1" providerId="Windows Live" clId="Web-{C24878A3-301E-4FF2-8418-D5C2133508E6}" dt="2021-07-20T10:46:13.600" v="490" actId="14100"/>
          <ac:cxnSpMkLst>
            <pc:docMk/>
            <pc:sldMk cId="2900517874" sldId="299"/>
            <ac:cxnSpMk id="6" creationId="{C1E53E15-27DD-433A-B6C9-36AF223C1C04}"/>
          </ac:cxnSpMkLst>
        </pc:cxnChg>
      </pc:sldChg>
      <pc:sldChg chg="addSp delSp modSp add replId">
        <pc:chgData name="신 도현" userId="2ed1ef2876d933b1" providerId="Windows Live" clId="Web-{C24878A3-301E-4FF2-8418-D5C2133508E6}" dt="2021-07-20T10:48:47.149" v="596" actId="1076"/>
        <pc:sldMkLst>
          <pc:docMk/>
          <pc:sldMk cId="2757053739" sldId="300"/>
        </pc:sldMkLst>
        <pc:spChg chg="del mod">
          <ac:chgData name="신 도현" userId="2ed1ef2876d933b1" providerId="Windows Live" clId="Web-{C24878A3-301E-4FF2-8418-D5C2133508E6}" dt="2021-07-20T10:43:25.706" v="433"/>
          <ac:spMkLst>
            <pc:docMk/>
            <pc:sldMk cId="2757053739" sldId="300"/>
            <ac:spMk id="3" creationId="{F99B7888-3EBB-4950-A5D0-EF847EC34EF6}"/>
          </ac:spMkLst>
        </pc:spChg>
        <pc:spChg chg="mod">
          <ac:chgData name="신 도현" userId="2ed1ef2876d933b1" providerId="Windows Live" clId="Web-{C24878A3-301E-4FF2-8418-D5C2133508E6}" dt="2021-07-20T10:46:24.850" v="496" actId="14100"/>
          <ac:spMkLst>
            <pc:docMk/>
            <pc:sldMk cId="2757053739" sldId="300"/>
            <ac:spMk id="5" creationId="{25A5DB54-9069-4AD1-A72E-4BDB68826E31}"/>
          </ac:spMkLst>
        </pc:spChg>
        <pc:spChg chg="del mod">
          <ac:chgData name="신 도현" userId="2ed1ef2876d933b1" providerId="Windows Live" clId="Web-{C24878A3-301E-4FF2-8418-D5C2133508E6}" dt="2021-07-20T10:46:29.990" v="498"/>
          <ac:spMkLst>
            <pc:docMk/>
            <pc:sldMk cId="2757053739" sldId="300"/>
            <ac:spMk id="7" creationId="{C40DE5BE-7C8D-40EC-8FD9-4280A4C523F4}"/>
          </ac:spMkLst>
        </pc:spChg>
        <pc:spChg chg="add del mod">
          <ac:chgData name="신 도현" userId="2ed1ef2876d933b1" providerId="Windows Live" clId="Web-{C24878A3-301E-4FF2-8418-D5C2133508E6}" dt="2021-07-20T10:46:29.506" v="497"/>
          <ac:spMkLst>
            <pc:docMk/>
            <pc:sldMk cId="2757053739" sldId="300"/>
            <ac:spMk id="8" creationId="{98C06D75-00FE-4A55-8260-CA29A05C7847}"/>
          </ac:spMkLst>
        </pc:spChg>
        <pc:spChg chg="mod">
          <ac:chgData name="신 도현" userId="2ed1ef2876d933b1" providerId="Windows Live" clId="Web-{C24878A3-301E-4FF2-8418-D5C2133508E6}" dt="2021-07-20T10:47:55.320" v="525" actId="14100"/>
          <ac:spMkLst>
            <pc:docMk/>
            <pc:sldMk cId="2757053739" sldId="300"/>
            <ac:spMk id="9" creationId="{923D58D6-5C4D-4ECA-918F-0DC5E63560B1}"/>
          </ac:spMkLst>
        </pc:spChg>
        <pc:spChg chg="add del mod">
          <ac:chgData name="신 도현" userId="2ed1ef2876d933b1" providerId="Windows Live" clId="Web-{C24878A3-301E-4FF2-8418-D5C2133508E6}" dt="2021-07-20T10:45:24.583" v="475"/>
          <ac:spMkLst>
            <pc:docMk/>
            <pc:sldMk cId="2757053739" sldId="300"/>
            <ac:spMk id="11" creationId="{F01311D5-5A30-4CCD-8AC9-BA195F6DFAFC}"/>
          </ac:spMkLst>
        </pc:spChg>
        <pc:spChg chg="add mod">
          <ac:chgData name="신 도현" userId="2ed1ef2876d933b1" providerId="Windows Live" clId="Web-{C24878A3-301E-4FF2-8418-D5C2133508E6}" dt="2021-07-20T10:48:47.149" v="596" actId="1076"/>
          <ac:spMkLst>
            <pc:docMk/>
            <pc:sldMk cId="2757053739" sldId="300"/>
            <ac:spMk id="14" creationId="{EEEA2EA3-A7F2-4C56-9837-95A7E386356A}"/>
          </ac:spMkLst>
        </pc:spChg>
        <pc:spChg chg="add mod">
          <ac:chgData name="신 도현" userId="2ed1ef2876d933b1" providerId="Windows Live" clId="Web-{C24878A3-301E-4FF2-8418-D5C2133508E6}" dt="2021-07-20T10:47:51.054" v="523" actId="1076"/>
          <ac:spMkLst>
            <pc:docMk/>
            <pc:sldMk cId="2757053739" sldId="300"/>
            <ac:spMk id="15" creationId="{BF1A514C-5E1F-430E-A3A5-C65B456B92A7}"/>
          </ac:spMkLst>
        </pc:spChg>
        <pc:picChg chg="add del mod ord">
          <ac:chgData name="신 도현" userId="2ed1ef2876d933b1" providerId="Windows Live" clId="Web-{C24878A3-301E-4FF2-8418-D5C2133508E6}" dt="2021-07-20T10:46:50.538" v="499"/>
          <ac:picMkLst>
            <pc:docMk/>
            <pc:sldMk cId="2757053739" sldId="300"/>
            <ac:picMk id="2" creationId="{A13346B2-4BD3-418F-B7F1-EF6490E9E653}"/>
          </ac:picMkLst>
        </pc:picChg>
        <pc:picChg chg="del">
          <ac:chgData name="신 도현" userId="2ed1ef2876d933b1" providerId="Windows Live" clId="Web-{C24878A3-301E-4FF2-8418-D5C2133508E6}" dt="2021-07-20T10:42:53.781" v="424"/>
          <ac:picMkLst>
            <pc:docMk/>
            <pc:sldMk cId="2757053739" sldId="300"/>
            <ac:picMk id="4" creationId="{09E5CBC8-F5E5-4F30-A85C-476EB717F4DD}"/>
          </ac:picMkLst>
        </pc:picChg>
        <pc:picChg chg="add del mod ord">
          <ac:chgData name="신 도현" userId="2ed1ef2876d933b1" providerId="Windows Live" clId="Web-{C24878A3-301E-4FF2-8418-D5C2133508E6}" dt="2021-07-20T10:47:32.679" v="514"/>
          <ac:picMkLst>
            <pc:docMk/>
            <pc:sldMk cId="2757053739" sldId="300"/>
            <ac:picMk id="12" creationId="{D4EC7BBD-3E1F-41AC-9248-0D555E401FB5}"/>
          </ac:picMkLst>
        </pc:picChg>
        <pc:picChg chg="add mod ord">
          <ac:chgData name="신 도현" userId="2ed1ef2876d933b1" providerId="Windows Live" clId="Web-{C24878A3-301E-4FF2-8418-D5C2133508E6}" dt="2021-07-20T10:47:46.960" v="522" actId="1076"/>
          <ac:picMkLst>
            <pc:docMk/>
            <pc:sldMk cId="2757053739" sldId="300"/>
            <ac:picMk id="16" creationId="{443818C3-B9EE-4A93-9C6B-8BF3F52DCD15}"/>
          </ac:picMkLst>
        </pc:picChg>
        <pc:cxnChg chg="mod">
          <ac:chgData name="신 도현" userId="2ed1ef2876d933b1" providerId="Windows Live" clId="Web-{C24878A3-301E-4FF2-8418-D5C2133508E6}" dt="2021-07-20T10:46:24.850" v="496" actId="14100"/>
          <ac:cxnSpMkLst>
            <pc:docMk/>
            <pc:sldMk cId="2757053739" sldId="300"/>
            <ac:cxnSpMk id="6" creationId="{C1E53E15-27DD-433A-B6C9-36AF223C1C04}"/>
          </ac:cxnSpMkLst>
        </pc:cxnChg>
      </pc:sldChg>
      <pc:sldChg chg="addSp delSp modSp add replId">
        <pc:chgData name="신 도현" userId="2ed1ef2876d933b1" providerId="Windows Live" clId="Web-{C24878A3-301E-4FF2-8418-D5C2133508E6}" dt="2021-07-20T10:50:30.181" v="685" actId="1076"/>
        <pc:sldMkLst>
          <pc:docMk/>
          <pc:sldMk cId="1713162111" sldId="301"/>
        </pc:sldMkLst>
        <pc:spChg chg="mod">
          <ac:chgData name="신 도현" userId="2ed1ef2876d933b1" providerId="Windows Live" clId="Web-{C24878A3-301E-4FF2-8418-D5C2133508E6}" dt="2021-07-20T10:50:30.181" v="685" actId="1076"/>
          <ac:spMkLst>
            <pc:docMk/>
            <pc:sldMk cId="1713162111" sldId="301"/>
            <ac:spMk id="9" creationId="{923D58D6-5C4D-4ECA-918F-0DC5E63560B1}"/>
          </ac:spMkLst>
        </pc:spChg>
        <pc:spChg chg="mod">
          <ac:chgData name="신 도현" userId="2ed1ef2876d933b1" providerId="Windows Live" clId="Web-{C24878A3-301E-4FF2-8418-D5C2133508E6}" dt="2021-07-20T10:50:24.994" v="683" actId="1076"/>
          <ac:spMkLst>
            <pc:docMk/>
            <pc:sldMk cId="1713162111" sldId="301"/>
            <ac:spMk id="14" creationId="{EEEA2EA3-A7F2-4C56-9837-95A7E386356A}"/>
          </ac:spMkLst>
        </pc:spChg>
        <pc:spChg chg="del">
          <ac:chgData name="신 도현" userId="2ed1ef2876d933b1" providerId="Windows Live" clId="Web-{C24878A3-301E-4FF2-8418-D5C2133508E6}" dt="2021-07-20T10:49:35.493" v="611"/>
          <ac:spMkLst>
            <pc:docMk/>
            <pc:sldMk cId="1713162111" sldId="301"/>
            <ac:spMk id="15" creationId="{BF1A514C-5E1F-430E-A3A5-C65B456B92A7}"/>
          </ac:spMkLst>
        </pc:spChg>
        <pc:picChg chg="add mod ord">
          <ac:chgData name="신 도현" userId="2ed1ef2876d933b1" providerId="Windows Live" clId="Web-{C24878A3-301E-4FF2-8418-D5C2133508E6}" dt="2021-07-20T10:50:28.338" v="684" actId="1076"/>
          <ac:picMkLst>
            <pc:docMk/>
            <pc:sldMk cId="1713162111" sldId="301"/>
            <ac:picMk id="2" creationId="{9F11F7B9-1556-421A-B95C-CE5674FF9654}"/>
          </ac:picMkLst>
        </pc:picChg>
        <pc:picChg chg="del">
          <ac:chgData name="신 도현" userId="2ed1ef2876d933b1" providerId="Windows Live" clId="Web-{C24878A3-301E-4FF2-8418-D5C2133508E6}" dt="2021-07-20T10:49:11.243" v="598"/>
          <ac:picMkLst>
            <pc:docMk/>
            <pc:sldMk cId="1713162111" sldId="301"/>
            <ac:picMk id="16" creationId="{443818C3-B9EE-4A93-9C6B-8BF3F52DCD15}"/>
          </ac:picMkLst>
        </pc:picChg>
      </pc:sldChg>
      <pc:sldChg chg="addSp delSp modSp add replId">
        <pc:chgData name="신 도현" userId="2ed1ef2876d933b1" providerId="Windows Live" clId="Web-{C24878A3-301E-4FF2-8418-D5C2133508E6}" dt="2021-07-20T10:58:01.469" v="748" actId="1076"/>
        <pc:sldMkLst>
          <pc:docMk/>
          <pc:sldMk cId="3021839977" sldId="302"/>
        </pc:sldMkLst>
        <pc:spChg chg="mod">
          <ac:chgData name="신 도현" userId="2ed1ef2876d933b1" providerId="Windows Live" clId="Web-{C24878A3-301E-4FF2-8418-D5C2133508E6}" dt="2021-07-20T10:51:47.589" v="726" actId="1076"/>
          <ac:spMkLst>
            <pc:docMk/>
            <pc:sldMk cId="3021839977" sldId="302"/>
            <ac:spMk id="9" creationId="{923D58D6-5C4D-4ECA-918F-0DC5E63560B1}"/>
          </ac:spMkLst>
        </pc:spChg>
        <pc:spChg chg="mod">
          <ac:chgData name="신 도현" userId="2ed1ef2876d933b1" providerId="Windows Live" clId="Web-{C24878A3-301E-4FF2-8418-D5C2133508E6}" dt="2021-07-20T10:58:01.469" v="748" actId="1076"/>
          <ac:spMkLst>
            <pc:docMk/>
            <pc:sldMk cId="3021839977" sldId="302"/>
            <ac:spMk id="14" creationId="{EEEA2EA3-A7F2-4C56-9837-95A7E386356A}"/>
          </ac:spMkLst>
        </pc:spChg>
        <pc:picChg chg="del">
          <ac:chgData name="신 도현" userId="2ed1ef2876d933b1" providerId="Windows Live" clId="Web-{C24878A3-301E-4FF2-8418-D5C2133508E6}" dt="2021-07-20T10:50:50.338" v="687"/>
          <ac:picMkLst>
            <pc:docMk/>
            <pc:sldMk cId="3021839977" sldId="302"/>
            <ac:picMk id="2" creationId="{9F11F7B9-1556-421A-B95C-CE5674FF9654}"/>
          </ac:picMkLst>
        </pc:picChg>
        <pc:picChg chg="add mod ord">
          <ac:chgData name="신 도현" userId="2ed1ef2876d933b1" providerId="Windows Live" clId="Web-{C24878A3-301E-4FF2-8418-D5C2133508E6}" dt="2021-07-20T10:57:59.766" v="747" actId="1076"/>
          <ac:picMkLst>
            <pc:docMk/>
            <pc:sldMk cId="3021839977" sldId="302"/>
            <ac:picMk id="3" creationId="{32DAB388-CD7F-42E3-80EE-12F215A2AB4D}"/>
          </ac:picMkLst>
        </pc:picChg>
      </pc:sldChg>
      <pc:sldChg chg="addSp delSp modSp add replId">
        <pc:chgData name="신 도현" userId="2ed1ef2876d933b1" providerId="Windows Live" clId="Web-{C24878A3-301E-4FF2-8418-D5C2133508E6}" dt="2021-07-20T11:00:33.628" v="829" actId="14100"/>
        <pc:sldMkLst>
          <pc:docMk/>
          <pc:sldMk cId="942485350" sldId="303"/>
        </pc:sldMkLst>
        <pc:spChg chg="mod">
          <ac:chgData name="신 도현" userId="2ed1ef2876d933b1" providerId="Windows Live" clId="Web-{C24878A3-301E-4FF2-8418-D5C2133508E6}" dt="2021-07-20T10:59:49.252" v="813" actId="14100"/>
          <ac:spMkLst>
            <pc:docMk/>
            <pc:sldMk cId="942485350" sldId="303"/>
            <ac:spMk id="9" creationId="{923D58D6-5C4D-4ECA-918F-0DC5E63560B1}"/>
          </ac:spMkLst>
        </pc:spChg>
        <pc:spChg chg="add mod">
          <ac:chgData name="신 도현" userId="2ed1ef2876d933b1" providerId="Windows Live" clId="Web-{C24878A3-301E-4FF2-8418-D5C2133508E6}" dt="2021-07-20T11:00:33.628" v="829" actId="14100"/>
          <ac:spMkLst>
            <pc:docMk/>
            <pc:sldMk cId="942485350" sldId="303"/>
            <ac:spMk id="11" creationId="{C9E7619A-229E-4484-A126-5C5DF46C6CB3}"/>
          </ac:spMkLst>
        </pc:spChg>
        <pc:spChg chg="add mod">
          <ac:chgData name="신 도현" userId="2ed1ef2876d933b1" providerId="Windows Live" clId="Web-{C24878A3-301E-4FF2-8418-D5C2133508E6}" dt="2021-07-20T11:00:09.831" v="824" actId="1076"/>
          <ac:spMkLst>
            <pc:docMk/>
            <pc:sldMk cId="942485350" sldId="303"/>
            <ac:spMk id="12" creationId="{85EF3DB1-7868-4788-B594-2C827FC76C16}"/>
          </ac:spMkLst>
        </pc:spChg>
        <pc:spChg chg="mod">
          <ac:chgData name="신 도현" userId="2ed1ef2876d933b1" providerId="Windows Live" clId="Web-{C24878A3-301E-4FF2-8418-D5C2133508E6}" dt="2021-07-20T10:59:41.580" v="810" actId="1076"/>
          <ac:spMkLst>
            <pc:docMk/>
            <pc:sldMk cId="942485350" sldId="303"/>
            <ac:spMk id="14" creationId="{EEEA2EA3-A7F2-4C56-9837-95A7E386356A}"/>
          </ac:spMkLst>
        </pc:spChg>
        <pc:picChg chg="add mod ord">
          <ac:chgData name="신 도현" userId="2ed1ef2876d933b1" providerId="Windows Live" clId="Web-{C24878A3-301E-4FF2-8418-D5C2133508E6}" dt="2021-07-20T10:59:43.112" v="811" actId="1076"/>
          <ac:picMkLst>
            <pc:docMk/>
            <pc:sldMk cId="942485350" sldId="303"/>
            <ac:picMk id="2" creationId="{C62D63E0-7260-4B2B-BD4E-360744790201}"/>
          </ac:picMkLst>
        </pc:picChg>
        <pc:picChg chg="del">
          <ac:chgData name="신 도현" userId="2ed1ef2876d933b1" providerId="Windows Live" clId="Web-{C24878A3-301E-4FF2-8418-D5C2133508E6}" dt="2021-07-20T10:58:28.782" v="750"/>
          <ac:picMkLst>
            <pc:docMk/>
            <pc:sldMk cId="942485350" sldId="303"/>
            <ac:picMk id="3" creationId="{32DAB388-CD7F-42E3-80EE-12F215A2AB4D}"/>
          </ac:picMkLst>
        </pc:picChg>
        <pc:cxnChg chg="add mod">
          <ac:chgData name="신 도현" userId="2ed1ef2876d933b1" providerId="Windows Live" clId="Web-{C24878A3-301E-4FF2-8418-D5C2133508E6}" dt="2021-07-20T11:00:28.706" v="828" actId="14100"/>
          <ac:cxnSpMkLst>
            <pc:docMk/>
            <pc:sldMk cId="942485350" sldId="303"/>
            <ac:cxnSpMk id="4" creationId="{544F57E8-6121-460C-9B47-A4705153EA56}"/>
          </ac:cxnSpMkLst>
        </pc:cxnChg>
      </pc:sldChg>
      <pc:sldChg chg="addSp delSp modSp add replId">
        <pc:chgData name="신 도현" userId="2ed1ef2876d933b1" providerId="Windows Live" clId="Web-{C24878A3-301E-4FF2-8418-D5C2133508E6}" dt="2021-07-20T11:10:14.637" v="1039" actId="14100"/>
        <pc:sldMkLst>
          <pc:docMk/>
          <pc:sldMk cId="1632935467" sldId="304"/>
        </pc:sldMkLst>
        <pc:spChg chg="add mod">
          <ac:chgData name="신 도현" userId="2ed1ef2876d933b1" providerId="Windows Live" clId="Web-{C24878A3-301E-4FF2-8418-D5C2133508E6}" dt="2021-07-20T11:10:14.637" v="1039" actId="14100"/>
          <ac:spMkLst>
            <pc:docMk/>
            <pc:sldMk cId="1632935467" sldId="304"/>
            <ac:spMk id="7" creationId="{4A8B2EF2-0935-43BB-9B3B-058CC64B938F}"/>
          </ac:spMkLst>
        </pc:spChg>
        <pc:spChg chg="mod">
          <ac:chgData name="신 도현" userId="2ed1ef2876d933b1" providerId="Windows Live" clId="Web-{C24878A3-301E-4FF2-8418-D5C2133508E6}" dt="2021-07-20T11:09:19.745" v="1016" actId="14100"/>
          <ac:spMkLst>
            <pc:docMk/>
            <pc:sldMk cId="1632935467" sldId="304"/>
            <ac:spMk id="9" creationId="{923D58D6-5C4D-4ECA-918F-0DC5E63560B1}"/>
          </ac:spMkLst>
        </pc:spChg>
        <pc:spChg chg="mod">
          <ac:chgData name="신 도현" userId="2ed1ef2876d933b1" providerId="Windows Live" clId="Web-{C24878A3-301E-4FF2-8418-D5C2133508E6}" dt="2021-07-20T11:09:38.995" v="1022" actId="1076"/>
          <ac:spMkLst>
            <pc:docMk/>
            <pc:sldMk cId="1632935467" sldId="304"/>
            <ac:spMk id="11" creationId="{C9E7619A-229E-4484-A126-5C5DF46C6CB3}"/>
          </ac:spMkLst>
        </pc:spChg>
        <pc:spChg chg="del">
          <ac:chgData name="신 도현" userId="2ed1ef2876d933b1" providerId="Windows Live" clId="Web-{C24878A3-301E-4FF2-8418-D5C2133508E6}" dt="2021-07-20T11:08:19.057" v="964"/>
          <ac:spMkLst>
            <pc:docMk/>
            <pc:sldMk cId="1632935467" sldId="304"/>
            <ac:spMk id="12" creationId="{85EF3DB1-7868-4788-B594-2C827FC76C16}"/>
          </ac:spMkLst>
        </pc:spChg>
        <pc:spChg chg="mod">
          <ac:chgData name="신 도현" userId="2ed1ef2876d933b1" providerId="Windows Live" clId="Web-{C24878A3-301E-4FF2-8418-D5C2133508E6}" dt="2021-07-20T11:09:45.902" v="1023" actId="1076"/>
          <ac:spMkLst>
            <pc:docMk/>
            <pc:sldMk cId="1632935467" sldId="304"/>
            <ac:spMk id="14" creationId="{EEEA2EA3-A7F2-4C56-9837-95A7E386356A}"/>
          </ac:spMkLst>
        </pc:spChg>
        <pc:picChg chg="del">
          <ac:chgData name="신 도현" userId="2ed1ef2876d933b1" providerId="Windows Live" clId="Web-{C24878A3-301E-4FF2-8418-D5C2133508E6}" dt="2021-07-20T11:08:17.854" v="963"/>
          <ac:picMkLst>
            <pc:docMk/>
            <pc:sldMk cId="1632935467" sldId="304"/>
            <ac:picMk id="2" creationId="{C62D63E0-7260-4B2B-BD4E-360744790201}"/>
          </ac:picMkLst>
        </pc:picChg>
        <pc:picChg chg="add mod ord">
          <ac:chgData name="신 도현" userId="2ed1ef2876d933b1" providerId="Windows Live" clId="Web-{C24878A3-301E-4FF2-8418-D5C2133508E6}" dt="2021-07-20T11:08:31.213" v="972"/>
          <ac:picMkLst>
            <pc:docMk/>
            <pc:sldMk cId="1632935467" sldId="304"/>
            <ac:picMk id="3" creationId="{DEFC9AF4-1046-4880-A8D4-C9EC10ECF1D7}"/>
          </ac:picMkLst>
        </pc:picChg>
        <pc:cxnChg chg="del">
          <ac:chgData name="신 도현" userId="2ed1ef2876d933b1" providerId="Windows Live" clId="Web-{C24878A3-301E-4FF2-8418-D5C2133508E6}" dt="2021-07-20T11:08:19.822" v="965"/>
          <ac:cxnSpMkLst>
            <pc:docMk/>
            <pc:sldMk cId="1632935467" sldId="304"/>
            <ac:cxnSpMk id="4" creationId="{544F57E8-6121-460C-9B47-A4705153EA56}"/>
          </ac:cxnSpMkLst>
        </pc:cxnChg>
        <pc:cxnChg chg="add mod">
          <ac:chgData name="신 도현" userId="2ed1ef2876d933b1" providerId="Windows Live" clId="Web-{C24878A3-301E-4FF2-8418-D5C2133508E6}" dt="2021-07-20T11:09:54.574" v="1026" actId="14100"/>
          <ac:cxnSpMkLst>
            <pc:docMk/>
            <pc:sldMk cId="1632935467" sldId="304"/>
            <ac:cxnSpMk id="8" creationId="{4141AA98-8240-45E5-968A-F9FB2FD4B4A4}"/>
          </ac:cxnSpMkLst>
        </pc:cxnChg>
      </pc:sldChg>
      <pc:sldChg chg="addSp delSp modSp add ord replId">
        <pc:chgData name="신 도현" userId="2ed1ef2876d933b1" providerId="Windows Live" clId="Web-{C24878A3-301E-4FF2-8418-D5C2133508E6}" dt="2021-07-20T11:07:17.587" v="962" actId="1076"/>
        <pc:sldMkLst>
          <pc:docMk/>
          <pc:sldMk cId="965353633" sldId="305"/>
        </pc:sldMkLst>
        <pc:spChg chg="mod">
          <ac:chgData name="신 도현" userId="2ed1ef2876d933b1" providerId="Windows Live" clId="Web-{C24878A3-301E-4FF2-8418-D5C2133508E6}" dt="2021-07-20T11:07:17.587" v="962" actId="1076"/>
          <ac:spMkLst>
            <pc:docMk/>
            <pc:sldMk cId="965353633" sldId="305"/>
            <ac:spMk id="3" creationId="{F99B7888-3EBB-4950-A5D0-EF847EC34EF6}"/>
          </ac:spMkLst>
        </pc:spChg>
        <pc:spChg chg="mod">
          <ac:chgData name="신 도현" userId="2ed1ef2876d933b1" providerId="Windows Live" clId="Web-{C24878A3-301E-4FF2-8418-D5C2133508E6}" dt="2021-07-20T11:07:04.009" v="958" actId="1076"/>
          <ac:spMkLst>
            <pc:docMk/>
            <pc:sldMk cId="965353633" sldId="305"/>
            <ac:spMk id="7" creationId="{C40DE5BE-7C8D-40EC-8FD9-4280A4C523F4}"/>
          </ac:spMkLst>
        </pc:spChg>
        <pc:spChg chg="add mod">
          <ac:chgData name="신 도현" userId="2ed1ef2876d933b1" providerId="Windows Live" clId="Web-{C24878A3-301E-4FF2-8418-D5C2133508E6}" dt="2021-07-20T11:07:10.993" v="961" actId="14100"/>
          <ac:spMkLst>
            <pc:docMk/>
            <pc:sldMk cId="965353633" sldId="305"/>
            <ac:spMk id="9" creationId="{067D5270-2C5D-46F1-A0AA-268E22BF5B59}"/>
          </ac:spMkLst>
        </pc:spChg>
        <pc:picChg chg="del mod">
          <ac:chgData name="신 도현" userId="2ed1ef2876d933b1" providerId="Windows Live" clId="Web-{C24878A3-301E-4FF2-8418-D5C2133508E6}" dt="2021-07-20T11:06:48.633" v="948"/>
          <ac:picMkLst>
            <pc:docMk/>
            <pc:sldMk cId="965353633" sldId="305"/>
            <ac:picMk id="2" creationId="{7B06005A-AB4C-4C7A-856A-38DDFCCEFF0A}"/>
          </ac:picMkLst>
        </pc:picChg>
        <pc:picChg chg="add mod ord">
          <ac:chgData name="신 도현" userId="2ed1ef2876d933b1" providerId="Windows Live" clId="Web-{C24878A3-301E-4FF2-8418-D5C2133508E6}" dt="2021-07-20T11:06:57.181" v="955" actId="1076"/>
          <ac:picMkLst>
            <pc:docMk/>
            <pc:sldMk cId="965353633" sldId="305"/>
            <ac:picMk id="4" creationId="{BF7B86CA-D4C1-4E26-A5E2-AB569EE59EFB}"/>
          </ac:picMkLst>
        </pc:picChg>
      </pc:sldChg>
      <pc:sldChg chg="addSp delSp modSp add replId">
        <pc:chgData name="신 도현" userId="2ed1ef2876d933b1" providerId="Windows Live" clId="Web-{C24878A3-301E-4FF2-8418-D5C2133508E6}" dt="2021-07-20T11:12:55.686" v="1106" actId="14100"/>
        <pc:sldMkLst>
          <pc:docMk/>
          <pc:sldMk cId="3428159617" sldId="306"/>
        </pc:sldMkLst>
        <pc:spChg chg="del">
          <ac:chgData name="신 도현" userId="2ed1ef2876d933b1" providerId="Windows Live" clId="Web-{C24878A3-301E-4FF2-8418-D5C2133508E6}" dt="2021-07-20T11:10:59.043" v="1043"/>
          <ac:spMkLst>
            <pc:docMk/>
            <pc:sldMk cId="3428159617" sldId="306"/>
            <ac:spMk id="7" creationId="{4A8B2EF2-0935-43BB-9B3B-058CC64B938F}"/>
          </ac:spMkLst>
        </pc:spChg>
        <pc:spChg chg="mod">
          <ac:chgData name="신 도현" userId="2ed1ef2876d933b1" providerId="Windows Live" clId="Web-{C24878A3-301E-4FF2-8418-D5C2133508E6}" dt="2021-07-20T11:12:55.686" v="1106" actId="14100"/>
          <ac:spMkLst>
            <pc:docMk/>
            <pc:sldMk cId="3428159617" sldId="306"/>
            <ac:spMk id="9" creationId="{923D58D6-5C4D-4ECA-918F-0DC5E63560B1}"/>
          </ac:spMkLst>
        </pc:spChg>
        <pc:spChg chg="del">
          <ac:chgData name="신 도현" userId="2ed1ef2876d933b1" providerId="Windows Live" clId="Web-{C24878A3-301E-4FF2-8418-D5C2133508E6}" dt="2021-07-20T11:10:58.215" v="1042"/>
          <ac:spMkLst>
            <pc:docMk/>
            <pc:sldMk cId="3428159617" sldId="306"/>
            <ac:spMk id="11" creationId="{C9E7619A-229E-4484-A126-5C5DF46C6CB3}"/>
          </ac:spMkLst>
        </pc:spChg>
        <pc:spChg chg="mod">
          <ac:chgData name="신 도현" userId="2ed1ef2876d933b1" providerId="Windows Live" clId="Web-{C24878A3-301E-4FF2-8418-D5C2133508E6}" dt="2021-07-20T11:12:08.857" v="1101" actId="1076"/>
          <ac:spMkLst>
            <pc:docMk/>
            <pc:sldMk cId="3428159617" sldId="306"/>
            <ac:spMk id="14" creationId="{EEEA2EA3-A7F2-4C56-9837-95A7E386356A}"/>
          </ac:spMkLst>
        </pc:spChg>
        <pc:picChg chg="add mod ord">
          <ac:chgData name="신 도현" userId="2ed1ef2876d933b1" providerId="Windows Live" clId="Web-{C24878A3-301E-4FF2-8418-D5C2133508E6}" dt="2021-07-20T11:12:49.467" v="1104"/>
          <ac:picMkLst>
            <pc:docMk/>
            <pc:sldMk cId="3428159617" sldId="306"/>
            <ac:picMk id="2" creationId="{14A82AC5-12C6-43E6-9529-2211E42152D1}"/>
          </ac:picMkLst>
        </pc:picChg>
        <pc:picChg chg="del">
          <ac:chgData name="신 도현" userId="2ed1ef2876d933b1" providerId="Windows Live" clId="Web-{C24878A3-301E-4FF2-8418-D5C2133508E6}" dt="2021-07-20T11:10:57.200" v="1041"/>
          <ac:picMkLst>
            <pc:docMk/>
            <pc:sldMk cId="3428159617" sldId="306"/>
            <ac:picMk id="3" creationId="{DEFC9AF4-1046-4880-A8D4-C9EC10ECF1D7}"/>
          </ac:picMkLst>
        </pc:picChg>
        <pc:cxnChg chg="del">
          <ac:chgData name="신 도현" userId="2ed1ef2876d933b1" providerId="Windows Live" clId="Web-{C24878A3-301E-4FF2-8418-D5C2133508E6}" dt="2021-07-20T11:11:00.684" v="1044"/>
          <ac:cxnSpMkLst>
            <pc:docMk/>
            <pc:sldMk cId="3428159617" sldId="306"/>
            <ac:cxnSpMk id="8" creationId="{4141AA98-8240-45E5-968A-F9FB2FD4B4A4}"/>
          </ac:cxnSpMkLst>
        </pc:cxnChg>
      </pc:sldChg>
    </pc:docChg>
  </pc:docChgLst>
  <pc:docChgLst>
    <pc:chgData name="신 도현" userId="2ed1ef2876d933b1" providerId="Windows Live" clId="Web-{81691DBE-4113-4E1E-9235-52B36565CEF5}"/>
    <pc:docChg chg="modSld">
      <pc:chgData name="신 도현" userId="2ed1ef2876d933b1" providerId="Windows Live" clId="Web-{81691DBE-4113-4E1E-9235-52B36565CEF5}" dt="2021-07-22T11:13:12.230" v="65" actId="14100"/>
      <pc:docMkLst>
        <pc:docMk/>
      </pc:docMkLst>
      <pc:sldChg chg="addSp delSp modSp">
        <pc:chgData name="신 도현" userId="2ed1ef2876d933b1" providerId="Windows Live" clId="Web-{81691DBE-4113-4E1E-9235-52B36565CEF5}" dt="2021-07-22T11:12:12.478" v="60" actId="14100"/>
        <pc:sldMkLst>
          <pc:docMk/>
          <pc:sldMk cId="2117509364" sldId="325"/>
        </pc:sldMkLst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04" creationId="{3AE2F89C-34B4-4560-AE30-2230964620F4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05" creationId="{88132C78-9BB2-4434-B333-189E08F48C75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06" creationId="{5D9D7BF8-3274-4BFD-B69B-B5A0E681A340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07" creationId="{6CBD5C22-6231-4D28-B740-1405343E6591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12" creationId="{9624C18F-E9AB-4932-A6FB-996319C24DC1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14" creationId="{8363982F-E81D-4BBE-A934-FF114E548DE8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17" creationId="{4DA2ED0F-815E-4187-97F7-5BB4A08B02EC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18" creationId="{9CD8E4E9-FBDB-4C64-A12A-ED630D418B43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19" creationId="{0AE5600B-9982-4996-A5F5-8B3ABD96EF47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20" creationId="{F775DA37-8680-4203-8738-13FAE471B9C0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22" creationId="{2D985F70-3BC1-4F8C-8E1B-B8D96F1D8300}"/>
          </ac:spMkLst>
        </pc:spChg>
        <pc:spChg chg="add mod">
          <ac:chgData name="신 도현" userId="2ed1ef2876d933b1" providerId="Windows Live" clId="Web-{81691DBE-4113-4E1E-9235-52B36565CEF5}" dt="2021-07-22T11:08:07.083" v="22" actId="20577"/>
          <ac:spMkLst>
            <pc:docMk/>
            <pc:sldMk cId="2117509364" sldId="325"/>
            <ac:spMk id="123" creationId="{7DB2F11A-8135-4F88-BE14-F3A6BA8A9426}"/>
          </ac:spMkLst>
        </pc:spChg>
        <pc:spChg chg="add mod">
          <ac:chgData name="신 도현" userId="2ed1ef2876d933b1" providerId="Windows Live" clId="Web-{81691DBE-4113-4E1E-9235-52B36565CEF5}" dt="2021-07-22T11:10:46.524" v="51" actId="14100"/>
          <ac:spMkLst>
            <pc:docMk/>
            <pc:sldMk cId="2117509364" sldId="325"/>
            <ac:spMk id="124" creationId="{83E8E0C6-6D09-403C-8BED-C702DF949A08}"/>
          </ac:spMkLst>
        </pc:spChg>
        <pc:spChg chg="add mod">
          <ac:chgData name="신 도현" userId="2ed1ef2876d933b1" providerId="Windows Live" clId="Web-{81691DBE-4113-4E1E-9235-52B36565CEF5}" dt="2021-07-22T11:09:04.053" v="27" actId="14100"/>
          <ac:spMkLst>
            <pc:docMk/>
            <pc:sldMk cId="2117509364" sldId="325"/>
            <ac:spMk id="125" creationId="{F23CB078-57FE-4DA6-933F-5E263F49E833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26" creationId="{0755D288-43DA-49FA-91E3-56320D7A38AE}"/>
          </ac:spMkLst>
        </pc:spChg>
        <pc:spChg chg="add mod">
          <ac:chgData name="신 도현" userId="2ed1ef2876d933b1" providerId="Windows Live" clId="Web-{81691DBE-4113-4E1E-9235-52B36565CEF5}" dt="2021-07-22T11:07:31.848" v="8" actId="20577"/>
          <ac:spMkLst>
            <pc:docMk/>
            <pc:sldMk cId="2117509364" sldId="325"/>
            <ac:spMk id="128" creationId="{F56B1FF1-217E-4812-B1B0-0D79B4AA0168}"/>
          </ac:spMkLst>
        </pc:spChg>
        <pc:spChg chg="add mod">
          <ac:chgData name="신 도현" userId="2ed1ef2876d933b1" providerId="Windows Live" clId="Web-{81691DBE-4113-4E1E-9235-52B36565CEF5}" dt="2021-07-22T11:07:41.286" v="11" actId="20577"/>
          <ac:spMkLst>
            <pc:docMk/>
            <pc:sldMk cId="2117509364" sldId="325"/>
            <ac:spMk id="129" creationId="{01EF8EC0-09D4-47C4-8FA9-A38DD4A12F72}"/>
          </ac:spMkLst>
        </pc:spChg>
        <pc:spChg chg="add mod">
          <ac:chgData name="신 도현" userId="2ed1ef2876d933b1" providerId="Windows Live" clId="Web-{81691DBE-4113-4E1E-9235-52B36565CEF5}" dt="2021-07-22T11:07:46.489" v="13" actId="20577"/>
          <ac:spMkLst>
            <pc:docMk/>
            <pc:sldMk cId="2117509364" sldId="325"/>
            <ac:spMk id="131" creationId="{4B91E0D5-41B8-4F7C-8B5C-19DF24DEF136}"/>
          </ac:spMkLst>
        </pc:spChg>
        <pc:spChg chg="add mod">
          <ac:chgData name="신 도현" userId="2ed1ef2876d933b1" providerId="Windows Live" clId="Web-{81691DBE-4113-4E1E-9235-52B36565CEF5}" dt="2021-07-22T11:07:50.349" v="16" actId="20577"/>
          <ac:spMkLst>
            <pc:docMk/>
            <pc:sldMk cId="2117509364" sldId="325"/>
            <ac:spMk id="133" creationId="{7B141093-598C-41F0-AAF0-4B68111AD4DF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37" creationId="{EBC4798C-EC54-4071-9769-3C0C3663E497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47" creationId="{C0FA3FBB-F5CC-4764-A352-A86D923B62F4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49" creationId="{15AEF8FD-B629-4C3F-A83D-7E2B0DF26EF2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51" creationId="{6DC011A7-892B-4F4E-A22B-07D22D9C0E05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53" creationId="{5925801C-048C-4DC5-B216-33AF9FEA836D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55" creationId="{85C38819-EF4F-42DE-800D-72DA89B8875C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56" creationId="{22A01FFD-12CC-4B96-8311-D434F87B290E}"/>
          </ac:spMkLst>
        </pc:spChg>
        <pc:spChg chg="add">
          <ac:chgData name="신 도현" userId="2ed1ef2876d933b1" providerId="Windows Live" clId="Web-{81691DBE-4113-4E1E-9235-52B36565CEF5}" dt="2021-07-22T11:06:33.581" v="3"/>
          <ac:spMkLst>
            <pc:docMk/>
            <pc:sldMk cId="2117509364" sldId="325"/>
            <ac:spMk id="159" creationId="{525F3791-6C2E-490F-BEB9-BE64C92B239F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61" creationId="{A29F94C7-F3D7-4A04-8D11-D25DA6BB8F93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62" creationId="{CD7B64EA-E9CE-4F6D-AFD4-B7B24040EDD3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63" creationId="{F86E3A68-576A-4B8F-A52A-1600C7D8171E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64" creationId="{364B98F5-39B4-4E51-BCA6-B41F7E453878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69" creationId="{97C94103-228B-400B-9FCC-3BE5AEB6FB2D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71" creationId="{5CBC6BBD-0065-4944-BED8-612AA6E5299C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74" creationId="{DA80734E-67DC-421C-B069-65E3DA809A71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75" creationId="{D7548FFD-6400-4DA8-AF88-ECCE05FF7436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76" creationId="{D9295E74-955E-4C8D-A7FD-0D484552850A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77" creationId="{B3564DD6-645B-41B0-A9AE-CE97D1BE922E}"/>
          </ac:spMkLst>
        </pc:spChg>
        <pc:spChg chg="add mod">
          <ac:chgData name="신 도현" userId="2ed1ef2876d933b1" providerId="Windows Live" clId="Web-{81691DBE-4113-4E1E-9235-52B36565CEF5}" dt="2021-07-22T11:12:03.775" v="57" actId="1076"/>
          <ac:spMkLst>
            <pc:docMk/>
            <pc:sldMk cId="2117509364" sldId="325"/>
            <ac:spMk id="179" creationId="{F61FB0F6-D93E-4FDE-A3F3-CC68CE727A3B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80" creationId="{D73CD238-CE19-4995-8FB9-064B3936D47E}"/>
          </ac:spMkLst>
        </pc:spChg>
        <pc:spChg chg="add mod">
          <ac:chgData name="신 도현" userId="2ed1ef2876d933b1" providerId="Windows Live" clId="Web-{81691DBE-4113-4E1E-9235-52B36565CEF5}" dt="2021-07-22T11:12:08.463" v="59" actId="14100"/>
          <ac:spMkLst>
            <pc:docMk/>
            <pc:sldMk cId="2117509364" sldId="325"/>
            <ac:spMk id="181" creationId="{7C777631-D8C1-47BC-9653-8844301091D8}"/>
          </ac:spMkLst>
        </pc:spChg>
        <pc:spChg chg="add mod">
          <ac:chgData name="신 도현" userId="2ed1ef2876d933b1" providerId="Windows Live" clId="Web-{81691DBE-4113-4E1E-9235-52B36565CEF5}" dt="2021-07-22T11:12:12.478" v="60" actId="14100"/>
          <ac:spMkLst>
            <pc:docMk/>
            <pc:sldMk cId="2117509364" sldId="325"/>
            <ac:spMk id="182" creationId="{EBB151EC-0494-4454-A951-F49FE40E09C0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83" creationId="{2385234D-8A28-4B72-A401-4CBBC2137439}"/>
          </ac:spMkLst>
        </pc:spChg>
        <pc:spChg chg="add mod">
          <ac:chgData name="신 도현" userId="2ed1ef2876d933b1" providerId="Windows Live" clId="Web-{81691DBE-4113-4E1E-9235-52B36565CEF5}" dt="2021-07-22T11:12:05.713" v="58" actId="14100"/>
          <ac:spMkLst>
            <pc:docMk/>
            <pc:sldMk cId="2117509364" sldId="325"/>
            <ac:spMk id="185" creationId="{21EA6566-5C9C-4B45-88B9-4BD3B0A62BF5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86" creationId="{F245EF2C-ECE5-4725-B50C-2C1EA481A62E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88" creationId="{E3CF036F-6507-4641-8161-F3391F1F4012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90" creationId="{B36C242C-945C-4A51-A879-ADD3823F7A7D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194" creationId="{8BD9BABC-11B0-4297-9627-196E370DC614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204" creationId="{1549B746-2962-4C69-BF66-8FDD5AF9078B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206" creationId="{856F4C69-9C42-442D-B359-61E3F0ADE11D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208" creationId="{BC2F7396-1311-400C-BFBF-C1D9250F7279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210" creationId="{FBDA91B4-E6E1-44FF-B375-4ACCDCFA6937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212" creationId="{04B889AC-76A7-40A0-A1DE-B013C5C56317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213" creationId="{CEDC01A2-1435-4035-815C-91D460F21930}"/>
          </ac:spMkLst>
        </pc:spChg>
        <pc:spChg chg="add">
          <ac:chgData name="신 도현" userId="2ed1ef2876d933b1" providerId="Windows Live" clId="Web-{81691DBE-4113-4E1E-9235-52B36565CEF5}" dt="2021-07-22T11:11:46.650" v="56"/>
          <ac:spMkLst>
            <pc:docMk/>
            <pc:sldMk cId="2117509364" sldId="325"/>
            <ac:spMk id="216" creationId="{CA1CDBAD-9F26-44C2-92F9-944AEE8289D9}"/>
          </ac:spMkLst>
        </pc:spChg>
        <pc:grpChg chg="add del mod">
          <ac:chgData name="신 도현" userId="2ed1ef2876d933b1" providerId="Windows Live" clId="Web-{81691DBE-4113-4E1E-9235-52B36565CEF5}" dt="2021-07-22T11:11:18.181" v="53"/>
          <ac:grpSpMkLst>
            <pc:docMk/>
            <pc:sldMk cId="2117509364" sldId="325"/>
            <ac:grpSpMk id="2" creationId="{54205C33-AE36-4280-8B0B-B1552CDC86F8}"/>
          </ac:grpSpMkLst>
        </pc:grpChg>
        <pc:grpChg chg="del">
          <ac:chgData name="신 도현" userId="2ed1ef2876d933b1" providerId="Windows Live" clId="Web-{81691DBE-4113-4E1E-9235-52B36565CEF5}" dt="2021-07-22T11:06:17.659" v="0"/>
          <ac:grpSpMkLst>
            <pc:docMk/>
            <pc:sldMk cId="2117509364" sldId="325"/>
            <ac:grpSpMk id="103" creationId="{52642E06-CE76-4635-9AF4-61BF913F56D6}"/>
          </ac:grpSpMkLst>
        </pc:grpChg>
        <pc:grpChg chg="add">
          <ac:chgData name="신 도현" userId="2ed1ef2876d933b1" providerId="Windows Live" clId="Web-{81691DBE-4113-4E1E-9235-52B36565CEF5}" dt="2021-07-22T11:06:33.581" v="3"/>
          <ac:grpSpMkLst>
            <pc:docMk/>
            <pc:sldMk cId="2117509364" sldId="325"/>
            <ac:grpSpMk id="108" creationId="{D749A7A0-4B72-4C3F-A25C-9E34AD5DE281}"/>
          </ac:grpSpMkLst>
        </pc:grpChg>
        <pc:grpChg chg="add">
          <ac:chgData name="신 도현" userId="2ed1ef2876d933b1" providerId="Windows Live" clId="Web-{81691DBE-4113-4E1E-9235-52B36565CEF5}" dt="2021-07-22T11:06:33.581" v="3"/>
          <ac:grpSpMkLst>
            <pc:docMk/>
            <pc:sldMk cId="2117509364" sldId="325"/>
            <ac:grpSpMk id="109" creationId="{2E341D46-DFD9-4A27-B68D-4AB0EE5E2D78}"/>
          </ac:grpSpMkLst>
        </pc:grpChg>
        <pc:grpChg chg="add">
          <ac:chgData name="신 도현" userId="2ed1ef2876d933b1" providerId="Windows Live" clId="Web-{81691DBE-4113-4E1E-9235-52B36565CEF5}" dt="2021-07-22T11:06:33.581" v="3"/>
          <ac:grpSpMkLst>
            <pc:docMk/>
            <pc:sldMk cId="2117509364" sldId="325"/>
            <ac:grpSpMk id="111" creationId="{8F072F8B-A6E1-4473-8641-CDE502476C23}"/>
          </ac:grpSpMkLst>
        </pc:grpChg>
        <pc:grpChg chg="add">
          <ac:chgData name="신 도현" userId="2ed1ef2876d933b1" providerId="Windows Live" clId="Web-{81691DBE-4113-4E1E-9235-52B36565CEF5}" dt="2021-07-22T11:06:33.581" v="3"/>
          <ac:grpSpMkLst>
            <pc:docMk/>
            <pc:sldMk cId="2117509364" sldId="325"/>
            <ac:grpSpMk id="113" creationId="{728A1B3F-4B1E-46CF-BDEF-7C7836BD0DBC}"/>
          </ac:grpSpMkLst>
        </pc:grpChg>
        <pc:grpChg chg="add mod">
          <ac:chgData name="신 도현" userId="2ed1ef2876d933b1" providerId="Windows Live" clId="Web-{81691DBE-4113-4E1E-9235-52B36565CEF5}" dt="2021-07-22T11:08:43.365" v="26" actId="1076"/>
          <ac:grpSpMkLst>
            <pc:docMk/>
            <pc:sldMk cId="2117509364" sldId="325"/>
            <ac:grpSpMk id="121" creationId="{C49C835E-17BA-4E58-A96C-185EEDB33227}"/>
          </ac:grpSpMkLst>
        </pc:grpChg>
        <pc:grpChg chg="add">
          <ac:chgData name="신 도현" userId="2ed1ef2876d933b1" providerId="Windows Live" clId="Web-{81691DBE-4113-4E1E-9235-52B36565CEF5}" dt="2021-07-22T11:06:33.581" v="3"/>
          <ac:grpSpMkLst>
            <pc:docMk/>
            <pc:sldMk cId="2117509364" sldId="325"/>
            <ac:grpSpMk id="139" creationId="{15E9FAE3-187E-443E-8ADD-E4DF81D48BC4}"/>
          </ac:grpSpMkLst>
        </pc:grpChg>
        <pc:grpChg chg="add">
          <ac:chgData name="신 도현" userId="2ed1ef2876d933b1" providerId="Windows Live" clId="Web-{81691DBE-4113-4E1E-9235-52B36565CEF5}" dt="2021-07-22T11:06:33.581" v="3"/>
          <ac:grpSpMkLst>
            <pc:docMk/>
            <pc:sldMk cId="2117509364" sldId="325"/>
            <ac:grpSpMk id="140" creationId="{A495DECE-CC43-4655-8741-AEAF7638B349}"/>
          </ac:grpSpMkLst>
        </pc:grpChg>
        <pc:grpChg chg="add">
          <ac:chgData name="신 도현" userId="2ed1ef2876d933b1" providerId="Windows Live" clId="Web-{81691DBE-4113-4E1E-9235-52B36565CEF5}" dt="2021-07-22T11:06:33.581" v="3"/>
          <ac:grpSpMkLst>
            <pc:docMk/>
            <pc:sldMk cId="2117509364" sldId="325"/>
            <ac:grpSpMk id="142" creationId="{3075F891-2057-4396-8C55-A634076D239D}"/>
          </ac:grpSpMkLst>
        </pc:grpChg>
        <pc:grpChg chg="add">
          <ac:chgData name="신 도현" userId="2ed1ef2876d933b1" providerId="Windows Live" clId="Web-{81691DBE-4113-4E1E-9235-52B36565CEF5}" dt="2021-07-22T11:11:46.650" v="56"/>
          <ac:grpSpMkLst>
            <pc:docMk/>
            <pc:sldMk cId="2117509364" sldId="325"/>
            <ac:grpSpMk id="160" creationId="{AB026756-F982-4C59-8942-AD128883C2F5}"/>
          </ac:grpSpMkLst>
        </pc:grpChg>
        <pc:grpChg chg="add">
          <ac:chgData name="신 도현" userId="2ed1ef2876d933b1" providerId="Windows Live" clId="Web-{81691DBE-4113-4E1E-9235-52B36565CEF5}" dt="2021-07-22T11:11:46.650" v="56"/>
          <ac:grpSpMkLst>
            <pc:docMk/>
            <pc:sldMk cId="2117509364" sldId="325"/>
            <ac:grpSpMk id="165" creationId="{4FBB5F4B-A4C2-4D6F-B1D9-4D5EBCA1F84A}"/>
          </ac:grpSpMkLst>
        </pc:grpChg>
        <pc:grpChg chg="add">
          <ac:chgData name="신 도현" userId="2ed1ef2876d933b1" providerId="Windows Live" clId="Web-{81691DBE-4113-4E1E-9235-52B36565CEF5}" dt="2021-07-22T11:11:46.650" v="56"/>
          <ac:grpSpMkLst>
            <pc:docMk/>
            <pc:sldMk cId="2117509364" sldId="325"/>
            <ac:grpSpMk id="166" creationId="{803002D2-4C53-4DD3-97AA-4185F4987CC9}"/>
          </ac:grpSpMkLst>
        </pc:grpChg>
        <pc:grpChg chg="add">
          <ac:chgData name="신 도현" userId="2ed1ef2876d933b1" providerId="Windows Live" clId="Web-{81691DBE-4113-4E1E-9235-52B36565CEF5}" dt="2021-07-22T11:11:46.650" v="56"/>
          <ac:grpSpMkLst>
            <pc:docMk/>
            <pc:sldMk cId="2117509364" sldId="325"/>
            <ac:grpSpMk id="168" creationId="{D18E0763-64EF-4355-BB9E-D15F774798EC}"/>
          </ac:grpSpMkLst>
        </pc:grpChg>
        <pc:grpChg chg="add">
          <ac:chgData name="신 도현" userId="2ed1ef2876d933b1" providerId="Windows Live" clId="Web-{81691DBE-4113-4E1E-9235-52B36565CEF5}" dt="2021-07-22T11:11:46.650" v="56"/>
          <ac:grpSpMkLst>
            <pc:docMk/>
            <pc:sldMk cId="2117509364" sldId="325"/>
            <ac:grpSpMk id="170" creationId="{64BB938A-5AC8-49E6-B786-E30548AA7AAF}"/>
          </ac:grpSpMkLst>
        </pc:grpChg>
        <pc:grpChg chg="add">
          <ac:chgData name="신 도현" userId="2ed1ef2876d933b1" providerId="Windows Live" clId="Web-{81691DBE-4113-4E1E-9235-52B36565CEF5}" dt="2021-07-22T11:11:46.650" v="56"/>
          <ac:grpSpMkLst>
            <pc:docMk/>
            <pc:sldMk cId="2117509364" sldId="325"/>
            <ac:grpSpMk id="178" creationId="{5FD03846-B2D6-43B7-9FCD-C992FE591E85}"/>
          </ac:grpSpMkLst>
        </pc:grpChg>
        <pc:grpChg chg="add">
          <ac:chgData name="신 도현" userId="2ed1ef2876d933b1" providerId="Windows Live" clId="Web-{81691DBE-4113-4E1E-9235-52B36565CEF5}" dt="2021-07-22T11:11:46.650" v="56"/>
          <ac:grpSpMkLst>
            <pc:docMk/>
            <pc:sldMk cId="2117509364" sldId="325"/>
            <ac:grpSpMk id="196" creationId="{AC11E7D2-A5B4-4E60-8212-3E1ADAB545DB}"/>
          </ac:grpSpMkLst>
        </pc:grpChg>
        <pc:grpChg chg="add">
          <ac:chgData name="신 도현" userId="2ed1ef2876d933b1" providerId="Windows Live" clId="Web-{81691DBE-4113-4E1E-9235-52B36565CEF5}" dt="2021-07-22T11:11:46.650" v="56"/>
          <ac:grpSpMkLst>
            <pc:docMk/>
            <pc:sldMk cId="2117509364" sldId="325"/>
            <ac:grpSpMk id="197" creationId="{9421CA9D-C28F-45C1-B175-1A241767FC49}"/>
          </ac:grpSpMkLst>
        </pc:grpChg>
        <pc:grpChg chg="add">
          <ac:chgData name="신 도현" userId="2ed1ef2876d933b1" providerId="Windows Live" clId="Web-{81691DBE-4113-4E1E-9235-52B36565CEF5}" dt="2021-07-22T11:11:46.650" v="56"/>
          <ac:grpSpMkLst>
            <pc:docMk/>
            <pc:sldMk cId="2117509364" sldId="325"/>
            <ac:grpSpMk id="199" creationId="{4222F6FC-7D21-4468-85BC-CDAE2548B558}"/>
          </ac:grpSpMkLst>
        </pc:grpChg>
        <pc:picChg chg="add">
          <ac:chgData name="신 도현" userId="2ed1ef2876d933b1" providerId="Windows Live" clId="Web-{81691DBE-4113-4E1E-9235-52B36565CEF5}" dt="2021-07-22T11:06:33.581" v="3"/>
          <ac:picMkLst>
            <pc:docMk/>
            <pc:sldMk cId="2117509364" sldId="325"/>
            <ac:picMk id="127" creationId="{FE92A5EE-BA01-4416-9D1D-26035B7A671D}"/>
          </ac:picMkLst>
        </pc:picChg>
        <pc:picChg chg="add">
          <ac:chgData name="신 도현" userId="2ed1ef2876d933b1" providerId="Windows Live" clId="Web-{81691DBE-4113-4E1E-9235-52B36565CEF5}" dt="2021-07-22T11:06:33.581" v="3"/>
          <ac:picMkLst>
            <pc:docMk/>
            <pc:sldMk cId="2117509364" sldId="325"/>
            <ac:picMk id="130" creationId="{2F5122E1-5FE8-4FC3-8471-4FA076DD71A2}"/>
          </ac:picMkLst>
        </pc:picChg>
        <pc:picChg chg="add">
          <ac:chgData name="신 도현" userId="2ed1ef2876d933b1" providerId="Windows Live" clId="Web-{81691DBE-4113-4E1E-9235-52B36565CEF5}" dt="2021-07-22T11:06:33.581" v="3"/>
          <ac:picMkLst>
            <pc:docMk/>
            <pc:sldMk cId="2117509364" sldId="325"/>
            <ac:picMk id="132" creationId="{F0F3C029-F16C-4F3A-AAC7-6A1FF587E98F}"/>
          </ac:picMkLst>
        </pc:picChg>
        <pc:picChg chg="add">
          <ac:chgData name="신 도현" userId="2ed1ef2876d933b1" providerId="Windows Live" clId="Web-{81691DBE-4113-4E1E-9235-52B36565CEF5}" dt="2021-07-22T11:06:33.581" v="3"/>
          <ac:picMkLst>
            <pc:docMk/>
            <pc:sldMk cId="2117509364" sldId="325"/>
            <ac:picMk id="145" creationId="{33C478E2-6F7E-4E9D-B76C-DC8F8852A8CA}"/>
          </ac:picMkLst>
        </pc:picChg>
        <pc:picChg chg="add">
          <ac:chgData name="신 도현" userId="2ed1ef2876d933b1" providerId="Windows Live" clId="Web-{81691DBE-4113-4E1E-9235-52B36565CEF5}" dt="2021-07-22T11:06:33.581" v="3"/>
          <ac:picMkLst>
            <pc:docMk/>
            <pc:sldMk cId="2117509364" sldId="325"/>
            <ac:picMk id="148" creationId="{3526DB2E-4913-4E42-9E38-1359280B7444}"/>
          </ac:picMkLst>
        </pc:picChg>
        <pc:picChg chg="add">
          <ac:chgData name="신 도현" userId="2ed1ef2876d933b1" providerId="Windows Live" clId="Web-{81691DBE-4113-4E1E-9235-52B36565CEF5}" dt="2021-07-22T11:06:33.581" v="3"/>
          <ac:picMkLst>
            <pc:docMk/>
            <pc:sldMk cId="2117509364" sldId="325"/>
            <ac:picMk id="150" creationId="{6853ECE0-7B54-451D-9400-F51E7757A274}"/>
          </ac:picMkLst>
        </pc:picChg>
        <pc:picChg chg="add">
          <ac:chgData name="신 도현" userId="2ed1ef2876d933b1" providerId="Windows Live" clId="Web-{81691DBE-4113-4E1E-9235-52B36565CEF5}" dt="2021-07-22T11:06:33.581" v="3"/>
          <ac:picMkLst>
            <pc:docMk/>
            <pc:sldMk cId="2117509364" sldId="325"/>
            <ac:picMk id="152" creationId="{4C194F2A-E82B-4E9C-946F-9CE948B3A4E3}"/>
          </ac:picMkLst>
        </pc:picChg>
        <pc:picChg chg="add">
          <ac:chgData name="신 도현" userId="2ed1ef2876d933b1" providerId="Windows Live" clId="Web-{81691DBE-4113-4E1E-9235-52B36565CEF5}" dt="2021-07-22T11:06:33.581" v="3"/>
          <ac:picMkLst>
            <pc:docMk/>
            <pc:sldMk cId="2117509364" sldId="325"/>
            <ac:picMk id="154" creationId="{81D3182F-ED65-4DC9-A2F6-92B3A42C2F59}"/>
          </ac:picMkLst>
        </pc:picChg>
        <pc:picChg chg="add">
          <ac:chgData name="신 도현" userId="2ed1ef2876d933b1" providerId="Windows Live" clId="Web-{81691DBE-4113-4E1E-9235-52B36565CEF5}" dt="2021-07-22T11:06:33.581" v="3"/>
          <ac:picMkLst>
            <pc:docMk/>
            <pc:sldMk cId="2117509364" sldId="325"/>
            <ac:picMk id="157" creationId="{F1FABAEA-8A40-49F7-BD2B-0E786CCB580F}"/>
          </ac:picMkLst>
        </pc:picChg>
        <pc:picChg chg="add">
          <ac:chgData name="신 도현" userId="2ed1ef2876d933b1" providerId="Windows Live" clId="Web-{81691DBE-4113-4E1E-9235-52B36565CEF5}" dt="2021-07-22T11:11:46.650" v="56"/>
          <ac:picMkLst>
            <pc:docMk/>
            <pc:sldMk cId="2117509364" sldId="325"/>
            <ac:picMk id="184" creationId="{69C4F027-D43B-4951-8330-08C569941C0B}"/>
          </ac:picMkLst>
        </pc:picChg>
        <pc:picChg chg="add">
          <ac:chgData name="신 도현" userId="2ed1ef2876d933b1" providerId="Windows Live" clId="Web-{81691DBE-4113-4E1E-9235-52B36565CEF5}" dt="2021-07-22T11:11:46.650" v="56"/>
          <ac:picMkLst>
            <pc:docMk/>
            <pc:sldMk cId="2117509364" sldId="325"/>
            <ac:picMk id="187" creationId="{C2BA6265-34F0-4DAC-8067-C193E19DBA42}"/>
          </ac:picMkLst>
        </pc:picChg>
        <pc:picChg chg="add">
          <ac:chgData name="신 도현" userId="2ed1ef2876d933b1" providerId="Windows Live" clId="Web-{81691DBE-4113-4E1E-9235-52B36565CEF5}" dt="2021-07-22T11:11:46.650" v="56"/>
          <ac:picMkLst>
            <pc:docMk/>
            <pc:sldMk cId="2117509364" sldId="325"/>
            <ac:picMk id="189" creationId="{24848F42-A785-4B04-9906-70F09FA0DC1D}"/>
          </ac:picMkLst>
        </pc:picChg>
        <pc:picChg chg="add">
          <ac:chgData name="신 도현" userId="2ed1ef2876d933b1" providerId="Windows Live" clId="Web-{81691DBE-4113-4E1E-9235-52B36565CEF5}" dt="2021-07-22T11:11:46.650" v="56"/>
          <ac:picMkLst>
            <pc:docMk/>
            <pc:sldMk cId="2117509364" sldId="325"/>
            <ac:picMk id="202" creationId="{C19AB5DB-C4D7-42BA-8089-6FD237AE75D8}"/>
          </ac:picMkLst>
        </pc:picChg>
        <pc:picChg chg="add">
          <ac:chgData name="신 도현" userId="2ed1ef2876d933b1" providerId="Windows Live" clId="Web-{81691DBE-4113-4E1E-9235-52B36565CEF5}" dt="2021-07-22T11:11:46.650" v="56"/>
          <ac:picMkLst>
            <pc:docMk/>
            <pc:sldMk cId="2117509364" sldId="325"/>
            <ac:picMk id="205" creationId="{67ACB9E9-DC2B-4C9E-B100-47E102B68A57}"/>
          </ac:picMkLst>
        </pc:picChg>
        <pc:picChg chg="add">
          <ac:chgData name="신 도현" userId="2ed1ef2876d933b1" providerId="Windows Live" clId="Web-{81691DBE-4113-4E1E-9235-52B36565CEF5}" dt="2021-07-22T11:11:46.650" v="56"/>
          <ac:picMkLst>
            <pc:docMk/>
            <pc:sldMk cId="2117509364" sldId="325"/>
            <ac:picMk id="207" creationId="{55289C54-F457-457A-95D7-DF92EB80818B}"/>
          </ac:picMkLst>
        </pc:picChg>
        <pc:picChg chg="add">
          <ac:chgData name="신 도현" userId="2ed1ef2876d933b1" providerId="Windows Live" clId="Web-{81691DBE-4113-4E1E-9235-52B36565CEF5}" dt="2021-07-22T11:11:46.650" v="56"/>
          <ac:picMkLst>
            <pc:docMk/>
            <pc:sldMk cId="2117509364" sldId="325"/>
            <ac:picMk id="209" creationId="{5C0279E5-7558-4DE4-B822-6DD2DFC7B8DA}"/>
          </ac:picMkLst>
        </pc:picChg>
        <pc:picChg chg="add">
          <ac:chgData name="신 도현" userId="2ed1ef2876d933b1" providerId="Windows Live" clId="Web-{81691DBE-4113-4E1E-9235-52B36565CEF5}" dt="2021-07-22T11:11:46.650" v="56"/>
          <ac:picMkLst>
            <pc:docMk/>
            <pc:sldMk cId="2117509364" sldId="325"/>
            <ac:picMk id="211" creationId="{2760AD67-4C91-4C4A-9583-D8090A3EAC53}"/>
          </ac:picMkLst>
        </pc:picChg>
        <pc:picChg chg="add">
          <ac:chgData name="신 도현" userId="2ed1ef2876d933b1" providerId="Windows Live" clId="Web-{81691DBE-4113-4E1E-9235-52B36565CEF5}" dt="2021-07-22T11:11:46.650" v="56"/>
          <ac:picMkLst>
            <pc:docMk/>
            <pc:sldMk cId="2117509364" sldId="325"/>
            <ac:picMk id="214" creationId="{9C546949-50B9-4725-A80E-34A6F776564E}"/>
          </ac:picMkLst>
        </pc:picChg>
        <pc:cxnChg chg="mod">
          <ac:chgData name="신 도현" userId="2ed1ef2876d933b1" providerId="Windows Live" clId="Web-{81691DBE-4113-4E1E-9235-52B36565CEF5}" dt="2021-07-22T11:06:17.659" v="0"/>
          <ac:cxnSpMkLst>
            <pc:docMk/>
            <pc:sldMk cId="2117509364" sldId="325"/>
            <ac:cxnSpMk id="58" creationId="{89BA0C87-6A81-4251-81F1-B3531EA592F3}"/>
          </ac:cxnSpMkLst>
        </pc:cxnChg>
        <pc:cxnChg chg="mod">
          <ac:chgData name="신 도현" userId="2ed1ef2876d933b1" providerId="Windows Live" clId="Web-{81691DBE-4113-4E1E-9235-52B36565CEF5}" dt="2021-07-22T11:06:17.659" v="0"/>
          <ac:cxnSpMkLst>
            <pc:docMk/>
            <pc:sldMk cId="2117509364" sldId="325"/>
            <ac:cxnSpMk id="87" creationId="{5990BF7C-6ED9-4209-9F2A-7C18FA776C9F}"/>
          </ac:cxnSpMkLst>
        </pc:cxnChg>
        <pc:cxnChg chg="mod">
          <ac:chgData name="신 도현" userId="2ed1ef2876d933b1" providerId="Windows Live" clId="Web-{81691DBE-4113-4E1E-9235-52B36565CEF5}" dt="2021-07-22T11:06:17.659" v="0"/>
          <ac:cxnSpMkLst>
            <pc:docMk/>
            <pc:sldMk cId="2117509364" sldId="325"/>
            <ac:cxnSpMk id="89" creationId="{CD92D834-147B-4F2C-8C6F-CE0B787DE761}"/>
          </ac:cxnSpMkLst>
        </pc:cxnChg>
        <pc:cxnChg chg="add">
          <ac:chgData name="신 도현" userId="2ed1ef2876d933b1" providerId="Windows Live" clId="Web-{81691DBE-4113-4E1E-9235-52B36565CEF5}" dt="2021-07-22T11:06:33.581" v="3"/>
          <ac:cxnSpMkLst>
            <pc:docMk/>
            <pc:sldMk cId="2117509364" sldId="325"/>
            <ac:cxnSpMk id="110" creationId="{9B3F3208-F774-4EDB-AFCF-0D534770A96B}"/>
          </ac:cxnSpMkLst>
        </pc:cxnChg>
        <pc:cxnChg chg="add mod">
          <ac:chgData name="신 도현" userId="2ed1ef2876d933b1" providerId="Windows Live" clId="Web-{81691DBE-4113-4E1E-9235-52B36565CEF5}" dt="2021-07-22T11:11:18.181" v="53"/>
          <ac:cxnSpMkLst>
            <pc:docMk/>
            <pc:sldMk cId="2117509364" sldId="325"/>
            <ac:cxnSpMk id="115" creationId="{2D2A9D26-56BE-4E7A-B351-C599758E20E2}"/>
          </ac:cxnSpMkLst>
        </pc:cxnChg>
        <pc:cxnChg chg="add">
          <ac:chgData name="신 도현" userId="2ed1ef2876d933b1" providerId="Windows Live" clId="Web-{81691DBE-4113-4E1E-9235-52B36565CEF5}" dt="2021-07-22T11:06:33.581" v="3"/>
          <ac:cxnSpMkLst>
            <pc:docMk/>
            <pc:sldMk cId="2117509364" sldId="325"/>
            <ac:cxnSpMk id="116" creationId="{23D102C9-D92B-442C-A56B-0E0555178FF3}"/>
          </ac:cxnSpMkLst>
        </pc:cxnChg>
        <pc:cxnChg chg="add">
          <ac:chgData name="신 도현" userId="2ed1ef2876d933b1" providerId="Windows Live" clId="Web-{81691DBE-4113-4E1E-9235-52B36565CEF5}" dt="2021-07-22T11:06:33.581" v="3"/>
          <ac:cxnSpMkLst>
            <pc:docMk/>
            <pc:sldMk cId="2117509364" sldId="325"/>
            <ac:cxnSpMk id="134" creationId="{5D2A909F-1EA9-4792-9118-9E3FCF9AE246}"/>
          </ac:cxnSpMkLst>
        </pc:cxnChg>
        <pc:cxnChg chg="add">
          <ac:chgData name="신 도현" userId="2ed1ef2876d933b1" providerId="Windows Live" clId="Web-{81691DBE-4113-4E1E-9235-52B36565CEF5}" dt="2021-07-22T11:06:33.581" v="3"/>
          <ac:cxnSpMkLst>
            <pc:docMk/>
            <pc:sldMk cId="2117509364" sldId="325"/>
            <ac:cxnSpMk id="135" creationId="{709F645D-19E0-46AA-AB53-ECCA606F948A}"/>
          </ac:cxnSpMkLst>
        </pc:cxnChg>
        <pc:cxnChg chg="add">
          <ac:chgData name="신 도현" userId="2ed1ef2876d933b1" providerId="Windows Live" clId="Web-{81691DBE-4113-4E1E-9235-52B36565CEF5}" dt="2021-07-22T11:06:33.581" v="3"/>
          <ac:cxnSpMkLst>
            <pc:docMk/>
            <pc:sldMk cId="2117509364" sldId="325"/>
            <ac:cxnSpMk id="136" creationId="{4BC3521A-77DD-437D-99E9-C0E752CFA377}"/>
          </ac:cxnSpMkLst>
        </pc:cxnChg>
        <pc:cxnChg chg="add">
          <ac:chgData name="신 도현" userId="2ed1ef2876d933b1" providerId="Windows Live" clId="Web-{81691DBE-4113-4E1E-9235-52B36565CEF5}" dt="2021-07-22T11:06:33.581" v="3"/>
          <ac:cxnSpMkLst>
            <pc:docMk/>
            <pc:sldMk cId="2117509364" sldId="325"/>
            <ac:cxnSpMk id="138" creationId="{07E2BAF2-3582-4E20-AE09-5D8256D0DAFB}"/>
          </ac:cxnSpMkLst>
        </pc:cxnChg>
        <pc:cxnChg chg="add">
          <ac:chgData name="신 도현" userId="2ed1ef2876d933b1" providerId="Windows Live" clId="Web-{81691DBE-4113-4E1E-9235-52B36565CEF5}" dt="2021-07-22T11:06:33.581" v="3"/>
          <ac:cxnSpMkLst>
            <pc:docMk/>
            <pc:sldMk cId="2117509364" sldId="325"/>
            <ac:cxnSpMk id="141" creationId="{79D8CB5B-5EBD-4A09-AD9A-80216CE46EB9}"/>
          </ac:cxnSpMkLst>
        </pc:cxnChg>
        <pc:cxnChg chg="add">
          <ac:chgData name="신 도현" userId="2ed1ef2876d933b1" providerId="Windows Live" clId="Web-{81691DBE-4113-4E1E-9235-52B36565CEF5}" dt="2021-07-22T11:06:33.581" v="3"/>
          <ac:cxnSpMkLst>
            <pc:docMk/>
            <pc:sldMk cId="2117509364" sldId="325"/>
            <ac:cxnSpMk id="143" creationId="{58258772-5D2C-43F8-BF69-44FDFDDF819D}"/>
          </ac:cxnSpMkLst>
        </pc:cxnChg>
        <pc:cxnChg chg="add mod">
          <ac:chgData name="신 도현" userId="2ed1ef2876d933b1" providerId="Windows Live" clId="Web-{81691DBE-4113-4E1E-9235-52B36565CEF5}" dt="2021-07-22T11:11:18.181" v="53"/>
          <ac:cxnSpMkLst>
            <pc:docMk/>
            <pc:sldMk cId="2117509364" sldId="325"/>
            <ac:cxnSpMk id="144" creationId="{33D88588-3021-4E84-A773-E042B9E4A39F}"/>
          </ac:cxnSpMkLst>
        </pc:cxnChg>
        <pc:cxnChg chg="add mod">
          <ac:chgData name="신 도현" userId="2ed1ef2876d933b1" providerId="Windows Live" clId="Web-{81691DBE-4113-4E1E-9235-52B36565CEF5}" dt="2021-07-22T11:11:18.181" v="53"/>
          <ac:cxnSpMkLst>
            <pc:docMk/>
            <pc:sldMk cId="2117509364" sldId="325"/>
            <ac:cxnSpMk id="146" creationId="{69DECC13-1195-4C54-B504-8501FC96ABF5}"/>
          </ac:cxnSpMkLst>
        </pc:cxnChg>
        <pc:cxnChg chg="add">
          <ac:chgData name="신 도현" userId="2ed1ef2876d933b1" providerId="Windows Live" clId="Web-{81691DBE-4113-4E1E-9235-52B36565CEF5}" dt="2021-07-22T11:06:33.581" v="3"/>
          <ac:cxnSpMkLst>
            <pc:docMk/>
            <pc:sldMk cId="2117509364" sldId="325"/>
            <ac:cxnSpMk id="158" creationId="{C0450B42-2BFB-4619-A982-883F6507B801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167" creationId="{BEAC2180-862D-4DAE-8BB7-53B74D4D1E28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172" creationId="{9CDF73DD-C9D6-42F8-BC15-9FE0F560D5DB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173" creationId="{0C5DEE2C-383A-4D2B-8597-F0FA232E890E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191" creationId="{421ADF63-7CFD-4F5F-B5BC-DFCDF8A8CAB3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192" creationId="{D0B89795-D216-4D36-B1AB-8553F64AAF46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193" creationId="{6A5EE9DB-72A1-4A8D-8297-AFC9282EDA84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195" creationId="{5E837302-CA71-46AD-BB24-8011CD775DC6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198" creationId="{0C82A2D8-2AC4-4C42-AC41-C9917F44791C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200" creationId="{40BFEB12-BD75-4052-8EA0-A0B18FF2BE4A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201" creationId="{2834D6E4-0ABA-43A0-9058-C2A1F4185F7A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203" creationId="{9036770E-9059-4F52-8FE7-0C869CB8AFDC}"/>
          </ac:cxnSpMkLst>
        </pc:cxnChg>
        <pc:cxnChg chg="add">
          <ac:chgData name="신 도현" userId="2ed1ef2876d933b1" providerId="Windows Live" clId="Web-{81691DBE-4113-4E1E-9235-52B36565CEF5}" dt="2021-07-22T11:11:46.650" v="56"/>
          <ac:cxnSpMkLst>
            <pc:docMk/>
            <pc:sldMk cId="2117509364" sldId="325"/>
            <ac:cxnSpMk id="215" creationId="{6CA7AB3A-A05D-4419-AC93-45CEB2610917}"/>
          </ac:cxnSpMkLst>
        </pc:cxnChg>
      </pc:sldChg>
      <pc:sldChg chg="addSp delSp modSp">
        <pc:chgData name="신 도현" userId="2ed1ef2876d933b1" providerId="Windows Live" clId="Web-{81691DBE-4113-4E1E-9235-52B36565CEF5}" dt="2021-07-22T11:13:12.230" v="65" actId="14100"/>
        <pc:sldMkLst>
          <pc:docMk/>
          <pc:sldMk cId="3758007684" sldId="326"/>
        </pc:sldMkLst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63" creationId="{5E3E6DF9-DDBB-4ECF-A9C4-23086444868F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64" creationId="{81B4D2D9-9D67-4150-8FA6-FB3F6B2CA78C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65" creationId="{AA26B370-059F-43FF-82B1-A419BC05AE7F}"/>
          </ac:spMkLst>
        </pc:spChg>
        <pc:spChg chg="add del">
          <ac:chgData name="신 도현" userId="2ed1ef2876d933b1" providerId="Windows Live" clId="Web-{81691DBE-4113-4E1E-9235-52B36565CEF5}" dt="2021-07-22T11:11:20.728" v="54"/>
          <ac:spMkLst>
            <pc:docMk/>
            <pc:sldMk cId="3758007684" sldId="326"/>
            <ac:spMk id="66" creationId="{18F403B8-1FFF-4AC5-93E8-2922DD488047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71" creationId="{C17382BE-1077-445C-91A0-618533212DC5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73" creationId="{87D09A1E-7D63-41FE-951F-7CDBD895117A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76" creationId="{A56796E9-F381-4793-ADD1-A6DE25111C9B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77" creationId="{C3351E4D-60B7-41A1-ACB7-9BBD2235A851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78" creationId="{92F1F508-99CC-4FE9-B513-D6E767F28C97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79" creationId="{7A3BB02E-7F05-4C9F-826A-FDEAE2C9AF7D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81" creationId="{D660A95F-0584-4178-BFAB-1AE7F85945C6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82" creationId="{E5834004-AEBA-4EC2-B420-5EAAD182CF57}"/>
          </ac:spMkLst>
        </pc:spChg>
        <pc:spChg chg="add mod">
          <ac:chgData name="신 도현" userId="2ed1ef2876d933b1" providerId="Windows Live" clId="Web-{81691DBE-4113-4E1E-9235-52B36565CEF5}" dt="2021-07-22T11:10:32.633" v="50" actId="14100"/>
          <ac:spMkLst>
            <pc:docMk/>
            <pc:sldMk cId="3758007684" sldId="326"/>
            <ac:spMk id="83" creationId="{08C8238A-BED0-412E-B48F-A561EC280D74}"/>
          </ac:spMkLst>
        </pc:spChg>
        <pc:spChg chg="add mod">
          <ac:chgData name="신 도현" userId="2ed1ef2876d933b1" providerId="Windows Live" clId="Web-{81691DBE-4113-4E1E-9235-52B36565CEF5}" dt="2021-07-22T11:10:26.476" v="49" actId="14100"/>
          <ac:spMkLst>
            <pc:docMk/>
            <pc:sldMk cId="3758007684" sldId="326"/>
            <ac:spMk id="84" creationId="{44CD6732-70D9-442E-87D6-860B8378D6C7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86" creationId="{E7D358DB-6AB6-43A7-8027-C8BA96207446}"/>
          </ac:spMkLst>
        </pc:spChg>
        <pc:spChg chg="add mod">
          <ac:chgData name="신 도현" userId="2ed1ef2876d933b1" providerId="Windows Live" clId="Web-{81691DBE-4113-4E1E-9235-52B36565CEF5}" dt="2021-07-22T11:10:02.382" v="35" actId="20577"/>
          <ac:spMkLst>
            <pc:docMk/>
            <pc:sldMk cId="3758007684" sldId="326"/>
            <ac:spMk id="88" creationId="{F8192F5E-01DB-405A-9395-3789CFC87960}"/>
          </ac:spMkLst>
        </pc:spChg>
        <pc:spChg chg="add mod">
          <ac:chgData name="신 도현" userId="2ed1ef2876d933b1" providerId="Windows Live" clId="Web-{81691DBE-4113-4E1E-9235-52B36565CEF5}" dt="2021-07-22T11:10:05.710" v="38" actId="20577"/>
          <ac:spMkLst>
            <pc:docMk/>
            <pc:sldMk cId="3758007684" sldId="326"/>
            <ac:spMk id="89" creationId="{EDD0C5E7-069E-4AA7-BAF1-684020E64DC2}"/>
          </ac:spMkLst>
        </pc:spChg>
        <pc:spChg chg="add mod">
          <ac:chgData name="신 도현" userId="2ed1ef2876d933b1" providerId="Windows Live" clId="Web-{81691DBE-4113-4E1E-9235-52B36565CEF5}" dt="2021-07-22T11:10:08.382" v="40" actId="20577"/>
          <ac:spMkLst>
            <pc:docMk/>
            <pc:sldMk cId="3758007684" sldId="326"/>
            <ac:spMk id="91" creationId="{5C13C9A7-9485-4366-8C9F-C1545829CED6}"/>
          </ac:spMkLst>
        </pc:spChg>
        <pc:spChg chg="add mod">
          <ac:chgData name="신 도현" userId="2ed1ef2876d933b1" providerId="Windows Live" clId="Web-{81691DBE-4113-4E1E-9235-52B36565CEF5}" dt="2021-07-22T11:10:14.211" v="44" actId="20577"/>
          <ac:spMkLst>
            <pc:docMk/>
            <pc:sldMk cId="3758007684" sldId="326"/>
            <ac:spMk id="93" creationId="{3F6214C5-DB50-4FE2-9765-7AB6FBAD0C10}"/>
          </ac:spMkLst>
        </pc:spChg>
        <pc:spChg chg="add mod">
          <ac:chgData name="신 도현" userId="2ed1ef2876d933b1" providerId="Windows Live" clId="Web-{81691DBE-4113-4E1E-9235-52B36565CEF5}" dt="2021-07-22T11:10:18.648" v="46" actId="20577"/>
          <ac:spMkLst>
            <pc:docMk/>
            <pc:sldMk cId="3758007684" sldId="326"/>
            <ac:spMk id="97" creationId="{1F34E329-F595-427F-9765-A9DF250F348D}"/>
          </ac:spMkLst>
        </pc:spChg>
        <pc:spChg chg="del">
          <ac:chgData name="신 도현" userId="2ed1ef2876d933b1" providerId="Windows Live" clId="Web-{81691DBE-4113-4E1E-9235-52B36565CEF5}" dt="2021-07-22T11:06:23.644" v="2"/>
          <ac:spMkLst>
            <pc:docMk/>
            <pc:sldMk cId="3758007684" sldId="326"/>
            <ac:spMk id="107" creationId="{8CFC0369-C1FD-450D-A091-6A887F1D833B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164" creationId="{25628EC8-75EE-454D-B064-D628EF7EC5E0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166" creationId="{8DB1C6A1-E669-4DBA-B183-35D96D5A1412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168" creationId="{F3251077-7CD6-4657-A0A6-F69F7A070913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170" creationId="{0153FB63-DAEC-46F0-AF27-B00653D0B711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172" creationId="{C88477E4-B0E8-41A7-88F5-0652A4578E96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173" creationId="{2FB67923-A9CE-4163-AC0F-178CAA6FA407}"/>
          </ac:spMkLst>
        </pc:spChg>
        <pc:spChg chg="add">
          <ac:chgData name="신 도현" userId="2ed1ef2876d933b1" providerId="Windows Live" clId="Web-{81691DBE-4113-4E1E-9235-52B36565CEF5}" dt="2021-07-22T11:09:34.679" v="30"/>
          <ac:spMkLst>
            <pc:docMk/>
            <pc:sldMk cId="3758007684" sldId="326"/>
            <ac:spMk id="176" creationId="{ECB99A07-8C2E-48CC-889C-EF76143D8ABB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178" creationId="{D8B0CD36-B6DD-497D-BAC6-B11A0F62CA1A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179" creationId="{5886D920-0738-43E8-8863-245EE3246346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180" creationId="{DECA75BA-AA6E-4923-A143-6B798B79CDF4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181" creationId="{2FC4B401-60D8-4391-BC2E-DA0AB114355A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186" creationId="{20639F3F-C8FC-45CC-8BC1-28AF5450EF24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188" creationId="{C4742E68-7455-4F78-88AC-26FEA13AB034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191" creationId="{6C51022F-8CED-4887-B34D-789C415B8C97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192" creationId="{C5D7A028-A5F3-4642-97D3-889D2AC0669B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193" creationId="{931470C4-B993-482E-BC3C-BE382F4B1585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194" creationId="{F9443EF5-919A-4B96-884F-A8A064FE8C85}"/>
          </ac:spMkLst>
        </pc:spChg>
        <pc:spChg chg="add mod">
          <ac:chgData name="신 도현" userId="2ed1ef2876d933b1" providerId="Windows Live" clId="Web-{81691DBE-4113-4E1E-9235-52B36565CEF5}" dt="2021-07-22T11:13:04.354" v="62" actId="1076"/>
          <ac:spMkLst>
            <pc:docMk/>
            <pc:sldMk cId="3758007684" sldId="326"/>
            <ac:spMk id="196" creationId="{1079CB2D-A5C4-4327-9492-FEC65F1015BE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197" creationId="{F569DFE6-ECDF-4087-AE74-D60E6C101A86}"/>
          </ac:spMkLst>
        </pc:spChg>
        <pc:spChg chg="add mod">
          <ac:chgData name="신 도현" userId="2ed1ef2876d933b1" providerId="Windows Live" clId="Web-{81691DBE-4113-4E1E-9235-52B36565CEF5}" dt="2021-07-22T11:13:08.386" v="64" actId="14100"/>
          <ac:spMkLst>
            <pc:docMk/>
            <pc:sldMk cId="3758007684" sldId="326"/>
            <ac:spMk id="198" creationId="{854029A3-15BC-42C1-B003-25D89E8CCCF6}"/>
          </ac:spMkLst>
        </pc:spChg>
        <pc:spChg chg="add mod">
          <ac:chgData name="신 도현" userId="2ed1ef2876d933b1" providerId="Windows Live" clId="Web-{81691DBE-4113-4E1E-9235-52B36565CEF5}" dt="2021-07-22T11:13:12.230" v="65" actId="14100"/>
          <ac:spMkLst>
            <pc:docMk/>
            <pc:sldMk cId="3758007684" sldId="326"/>
            <ac:spMk id="199" creationId="{6469E842-E4D4-4424-8899-7534728CABF3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01" creationId="{1546E28C-64EC-4E8A-B2CD-63FA0C1B13B3}"/>
          </ac:spMkLst>
        </pc:spChg>
        <pc:spChg chg="add mod">
          <ac:chgData name="신 도현" userId="2ed1ef2876d933b1" providerId="Windows Live" clId="Web-{81691DBE-4113-4E1E-9235-52B36565CEF5}" dt="2021-07-22T11:13:05.964" v="63" actId="14100"/>
          <ac:spMkLst>
            <pc:docMk/>
            <pc:sldMk cId="3758007684" sldId="326"/>
            <ac:spMk id="203" creationId="{C639380B-25B7-4657-AB69-557FE4C81B68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04" creationId="{13947238-EB1B-4D13-955E-F4D7C66BA39E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06" creationId="{4CC73C73-AA77-453F-A477-C5D1419EDCC2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08" creationId="{E3FF25D3-F722-4484-9866-69E96A929009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12" creationId="{C0A961CD-FF0C-4213-B079-C449E90608C3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22" creationId="{7D8432FD-D29E-4A41-BA9F-05CB3E0FBBD6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24" creationId="{23F1C026-B0C1-4EDA-8E48-6C7A3CAF2B7F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26" creationId="{629C6BA7-3DA7-437E-BF11-C87701359999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28" creationId="{974E701F-BD5D-41F4-A4FB-729D1C38D1A9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30" creationId="{36C88A76-DA58-4D0D-AD22-C8F21483712A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31" creationId="{B0137B32-6D60-4607-8055-D4D612B550C8}"/>
          </ac:spMkLst>
        </pc:spChg>
        <pc:spChg chg="add">
          <ac:chgData name="신 도현" userId="2ed1ef2876d933b1" providerId="Windows Live" clId="Web-{81691DBE-4113-4E1E-9235-52B36565CEF5}" dt="2021-07-22T11:12:40.604" v="61"/>
          <ac:spMkLst>
            <pc:docMk/>
            <pc:sldMk cId="3758007684" sldId="326"/>
            <ac:spMk id="234" creationId="{A0DAD550-079B-4A71-80CC-E280A5FDFD74}"/>
          </ac:spMkLst>
        </pc:spChg>
        <pc:grpChg chg="del">
          <ac:chgData name="신 도현" userId="2ed1ef2876d933b1" providerId="Windows Live" clId="Web-{81691DBE-4113-4E1E-9235-52B36565CEF5}" dt="2021-07-22T11:06:20.394" v="1"/>
          <ac:grpSpMkLst>
            <pc:docMk/>
            <pc:sldMk cId="3758007684" sldId="326"/>
            <ac:grpSpMk id="2" creationId="{532EF313-EA34-47C1-8578-78303CA8E734}"/>
          </ac:grpSpMkLst>
        </pc:grpChg>
        <pc:grpChg chg="add del mod">
          <ac:chgData name="신 도현" userId="2ed1ef2876d933b1" providerId="Windows Live" clId="Web-{81691DBE-4113-4E1E-9235-52B36565CEF5}" dt="2021-07-22T11:11:24.415" v="55"/>
          <ac:grpSpMkLst>
            <pc:docMk/>
            <pc:sldMk cId="3758007684" sldId="326"/>
            <ac:grpSpMk id="3" creationId="{D827584A-83D3-4522-B9B0-732F312F0FE3}"/>
          </ac:grpSpMkLst>
        </pc:grpChg>
        <pc:grpChg chg="add">
          <ac:chgData name="신 도현" userId="2ed1ef2876d933b1" providerId="Windows Live" clId="Web-{81691DBE-4113-4E1E-9235-52B36565CEF5}" dt="2021-07-22T11:09:34.679" v="30"/>
          <ac:grpSpMkLst>
            <pc:docMk/>
            <pc:sldMk cId="3758007684" sldId="326"/>
            <ac:grpSpMk id="67" creationId="{69C06C13-8E74-4EA3-85D7-759835BB3231}"/>
          </ac:grpSpMkLst>
        </pc:grpChg>
        <pc:grpChg chg="add">
          <ac:chgData name="신 도현" userId="2ed1ef2876d933b1" providerId="Windows Live" clId="Web-{81691DBE-4113-4E1E-9235-52B36565CEF5}" dt="2021-07-22T11:09:34.679" v="30"/>
          <ac:grpSpMkLst>
            <pc:docMk/>
            <pc:sldMk cId="3758007684" sldId="326"/>
            <ac:grpSpMk id="68" creationId="{84F68E6F-5712-42A0-8A0C-63CBA28C3377}"/>
          </ac:grpSpMkLst>
        </pc:grpChg>
        <pc:grpChg chg="add">
          <ac:chgData name="신 도현" userId="2ed1ef2876d933b1" providerId="Windows Live" clId="Web-{81691DBE-4113-4E1E-9235-52B36565CEF5}" dt="2021-07-22T11:09:34.679" v="30"/>
          <ac:grpSpMkLst>
            <pc:docMk/>
            <pc:sldMk cId="3758007684" sldId="326"/>
            <ac:grpSpMk id="70" creationId="{6A29172D-9C28-4F4F-A9BC-F8C8568757C3}"/>
          </ac:grpSpMkLst>
        </pc:grpChg>
        <pc:grpChg chg="add">
          <ac:chgData name="신 도현" userId="2ed1ef2876d933b1" providerId="Windows Live" clId="Web-{81691DBE-4113-4E1E-9235-52B36565CEF5}" dt="2021-07-22T11:09:34.679" v="30"/>
          <ac:grpSpMkLst>
            <pc:docMk/>
            <pc:sldMk cId="3758007684" sldId="326"/>
            <ac:grpSpMk id="72" creationId="{1164549E-C998-4032-B578-1FE29820EBC1}"/>
          </ac:grpSpMkLst>
        </pc:grpChg>
        <pc:grpChg chg="add">
          <ac:chgData name="신 도현" userId="2ed1ef2876d933b1" providerId="Windows Live" clId="Web-{81691DBE-4113-4E1E-9235-52B36565CEF5}" dt="2021-07-22T11:09:34.679" v="30"/>
          <ac:grpSpMkLst>
            <pc:docMk/>
            <pc:sldMk cId="3758007684" sldId="326"/>
            <ac:grpSpMk id="80" creationId="{557BAAAF-99CE-4684-AC27-4408F5A343A1}"/>
          </ac:grpSpMkLst>
        </pc:grpChg>
        <pc:grpChg chg="add">
          <ac:chgData name="신 도현" userId="2ed1ef2876d933b1" providerId="Windows Live" clId="Web-{81691DBE-4113-4E1E-9235-52B36565CEF5}" dt="2021-07-22T11:09:34.679" v="30"/>
          <ac:grpSpMkLst>
            <pc:docMk/>
            <pc:sldMk cId="3758007684" sldId="326"/>
            <ac:grpSpMk id="99" creationId="{BFF74984-97D0-460C-B012-8D2D287DAEED}"/>
          </ac:grpSpMkLst>
        </pc:grpChg>
        <pc:grpChg chg="add">
          <ac:chgData name="신 도현" userId="2ed1ef2876d933b1" providerId="Windows Live" clId="Web-{81691DBE-4113-4E1E-9235-52B36565CEF5}" dt="2021-07-22T11:09:34.679" v="30"/>
          <ac:grpSpMkLst>
            <pc:docMk/>
            <pc:sldMk cId="3758007684" sldId="326"/>
            <ac:grpSpMk id="100" creationId="{E7F2AB63-4748-4662-8B88-A1C3CBBAC031}"/>
          </ac:grpSpMkLst>
        </pc:grpChg>
        <pc:grpChg chg="add">
          <ac:chgData name="신 도현" userId="2ed1ef2876d933b1" providerId="Windows Live" clId="Web-{81691DBE-4113-4E1E-9235-52B36565CEF5}" dt="2021-07-22T11:09:34.679" v="30"/>
          <ac:grpSpMkLst>
            <pc:docMk/>
            <pc:sldMk cId="3758007684" sldId="326"/>
            <ac:grpSpMk id="102" creationId="{C0F9A122-C593-437D-9518-EA8AFFF76B38}"/>
          </ac:grpSpMkLst>
        </pc:grpChg>
        <pc:grpChg chg="add">
          <ac:chgData name="신 도현" userId="2ed1ef2876d933b1" providerId="Windows Live" clId="Web-{81691DBE-4113-4E1E-9235-52B36565CEF5}" dt="2021-07-22T11:12:40.604" v="61"/>
          <ac:grpSpMkLst>
            <pc:docMk/>
            <pc:sldMk cId="3758007684" sldId="326"/>
            <ac:grpSpMk id="177" creationId="{D608DB9E-01C0-4E60-8789-CD3532F1216C}"/>
          </ac:grpSpMkLst>
        </pc:grpChg>
        <pc:grpChg chg="add">
          <ac:chgData name="신 도현" userId="2ed1ef2876d933b1" providerId="Windows Live" clId="Web-{81691DBE-4113-4E1E-9235-52B36565CEF5}" dt="2021-07-22T11:12:40.604" v="61"/>
          <ac:grpSpMkLst>
            <pc:docMk/>
            <pc:sldMk cId="3758007684" sldId="326"/>
            <ac:grpSpMk id="182" creationId="{092A2A76-14B0-4695-8C8A-239B0CE3B66C}"/>
          </ac:grpSpMkLst>
        </pc:grpChg>
        <pc:grpChg chg="add">
          <ac:chgData name="신 도현" userId="2ed1ef2876d933b1" providerId="Windows Live" clId="Web-{81691DBE-4113-4E1E-9235-52B36565CEF5}" dt="2021-07-22T11:12:40.604" v="61"/>
          <ac:grpSpMkLst>
            <pc:docMk/>
            <pc:sldMk cId="3758007684" sldId="326"/>
            <ac:grpSpMk id="183" creationId="{80FCCB6E-CEB7-4114-80D1-83595AA5FE80}"/>
          </ac:grpSpMkLst>
        </pc:grpChg>
        <pc:grpChg chg="add">
          <ac:chgData name="신 도현" userId="2ed1ef2876d933b1" providerId="Windows Live" clId="Web-{81691DBE-4113-4E1E-9235-52B36565CEF5}" dt="2021-07-22T11:12:40.604" v="61"/>
          <ac:grpSpMkLst>
            <pc:docMk/>
            <pc:sldMk cId="3758007684" sldId="326"/>
            <ac:grpSpMk id="185" creationId="{318DB45B-3365-4AA5-A635-06744044E678}"/>
          </ac:grpSpMkLst>
        </pc:grpChg>
        <pc:grpChg chg="add">
          <ac:chgData name="신 도현" userId="2ed1ef2876d933b1" providerId="Windows Live" clId="Web-{81691DBE-4113-4E1E-9235-52B36565CEF5}" dt="2021-07-22T11:12:40.604" v="61"/>
          <ac:grpSpMkLst>
            <pc:docMk/>
            <pc:sldMk cId="3758007684" sldId="326"/>
            <ac:grpSpMk id="187" creationId="{12066DB0-43E5-4918-9187-0911431404AB}"/>
          </ac:grpSpMkLst>
        </pc:grpChg>
        <pc:grpChg chg="add">
          <ac:chgData name="신 도현" userId="2ed1ef2876d933b1" providerId="Windows Live" clId="Web-{81691DBE-4113-4E1E-9235-52B36565CEF5}" dt="2021-07-22T11:12:40.604" v="61"/>
          <ac:grpSpMkLst>
            <pc:docMk/>
            <pc:sldMk cId="3758007684" sldId="326"/>
            <ac:grpSpMk id="195" creationId="{00E2EB44-26F3-4DCF-9D29-08EB12E08E67}"/>
          </ac:grpSpMkLst>
        </pc:grpChg>
        <pc:grpChg chg="add">
          <ac:chgData name="신 도현" userId="2ed1ef2876d933b1" providerId="Windows Live" clId="Web-{81691DBE-4113-4E1E-9235-52B36565CEF5}" dt="2021-07-22T11:12:40.604" v="61"/>
          <ac:grpSpMkLst>
            <pc:docMk/>
            <pc:sldMk cId="3758007684" sldId="326"/>
            <ac:grpSpMk id="214" creationId="{528D87BA-B6EE-4BA4-84F3-10DE16C30267}"/>
          </ac:grpSpMkLst>
        </pc:grpChg>
        <pc:grpChg chg="add">
          <ac:chgData name="신 도현" userId="2ed1ef2876d933b1" providerId="Windows Live" clId="Web-{81691DBE-4113-4E1E-9235-52B36565CEF5}" dt="2021-07-22T11:12:40.604" v="61"/>
          <ac:grpSpMkLst>
            <pc:docMk/>
            <pc:sldMk cId="3758007684" sldId="326"/>
            <ac:grpSpMk id="215" creationId="{BFFC5D8D-2F3E-47CC-AE60-55623A76DCD7}"/>
          </ac:grpSpMkLst>
        </pc:grpChg>
        <pc:grpChg chg="add">
          <ac:chgData name="신 도현" userId="2ed1ef2876d933b1" providerId="Windows Live" clId="Web-{81691DBE-4113-4E1E-9235-52B36565CEF5}" dt="2021-07-22T11:12:40.604" v="61"/>
          <ac:grpSpMkLst>
            <pc:docMk/>
            <pc:sldMk cId="3758007684" sldId="326"/>
            <ac:grpSpMk id="217" creationId="{59843354-3181-4D69-AD25-D6C5A986555F}"/>
          </ac:grpSpMkLst>
        </pc:grpChg>
        <pc:picChg chg="add">
          <ac:chgData name="신 도현" userId="2ed1ef2876d933b1" providerId="Windows Live" clId="Web-{81691DBE-4113-4E1E-9235-52B36565CEF5}" dt="2021-07-22T11:09:34.679" v="30"/>
          <ac:picMkLst>
            <pc:docMk/>
            <pc:sldMk cId="3758007684" sldId="326"/>
            <ac:picMk id="85" creationId="{EEF7FCD2-A6AA-46DB-9B6D-3A7912979E15}"/>
          </ac:picMkLst>
        </pc:picChg>
        <pc:picChg chg="add">
          <ac:chgData name="신 도현" userId="2ed1ef2876d933b1" providerId="Windows Live" clId="Web-{81691DBE-4113-4E1E-9235-52B36565CEF5}" dt="2021-07-22T11:09:34.679" v="30"/>
          <ac:picMkLst>
            <pc:docMk/>
            <pc:sldMk cId="3758007684" sldId="326"/>
            <ac:picMk id="87" creationId="{EA7BC657-CA47-4A42-B864-F248E6541C99}"/>
          </ac:picMkLst>
        </pc:picChg>
        <pc:picChg chg="add">
          <ac:chgData name="신 도현" userId="2ed1ef2876d933b1" providerId="Windows Live" clId="Web-{81691DBE-4113-4E1E-9235-52B36565CEF5}" dt="2021-07-22T11:09:34.679" v="30"/>
          <ac:picMkLst>
            <pc:docMk/>
            <pc:sldMk cId="3758007684" sldId="326"/>
            <ac:picMk id="90" creationId="{F900827A-F097-4AA8-B8DD-6786FB0A14E7}"/>
          </ac:picMkLst>
        </pc:picChg>
        <pc:picChg chg="add">
          <ac:chgData name="신 도현" userId="2ed1ef2876d933b1" providerId="Windows Live" clId="Web-{81691DBE-4113-4E1E-9235-52B36565CEF5}" dt="2021-07-22T11:09:34.679" v="30"/>
          <ac:picMkLst>
            <pc:docMk/>
            <pc:sldMk cId="3758007684" sldId="326"/>
            <ac:picMk id="92" creationId="{3EC28A39-094E-4FA7-88E5-7833B2D716AC}"/>
          </ac:picMkLst>
        </pc:picChg>
        <pc:picChg chg="add">
          <ac:chgData name="신 도현" userId="2ed1ef2876d933b1" providerId="Windows Live" clId="Web-{81691DBE-4113-4E1E-9235-52B36565CEF5}" dt="2021-07-22T11:09:34.679" v="30"/>
          <ac:picMkLst>
            <pc:docMk/>
            <pc:sldMk cId="3758007684" sldId="326"/>
            <ac:picMk id="162" creationId="{71FDDDAE-7634-49C4-9A56-369AA3503F15}"/>
          </ac:picMkLst>
        </pc:picChg>
        <pc:picChg chg="add">
          <ac:chgData name="신 도현" userId="2ed1ef2876d933b1" providerId="Windows Live" clId="Web-{81691DBE-4113-4E1E-9235-52B36565CEF5}" dt="2021-07-22T11:09:34.679" v="30"/>
          <ac:picMkLst>
            <pc:docMk/>
            <pc:sldMk cId="3758007684" sldId="326"/>
            <ac:picMk id="165" creationId="{F352918B-17CC-405A-BEBF-D628E80123F1}"/>
          </ac:picMkLst>
        </pc:picChg>
        <pc:picChg chg="add">
          <ac:chgData name="신 도현" userId="2ed1ef2876d933b1" providerId="Windows Live" clId="Web-{81691DBE-4113-4E1E-9235-52B36565CEF5}" dt="2021-07-22T11:09:34.679" v="30"/>
          <ac:picMkLst>
            <pc:docMk/>
            <pc:sldMk cId="3758007684" sldId="326"/>
            <ac:picMk id="167" creationId="{3BB5274D-5F2E-4342-9CBE-B9D6E66A0875}"/>
          </ac:picMkLst>
        </pc:picChg>
        <pc:picChg chg="add">
          <ac:chgData name="신 도현" userId="2ed1ef2876d933b1" providerId="Windows Live" clId="Web-{81691DBE-4113-4E1E-9235-52B36565CEF5}" dt="2021-07-22T11:09:34.679" v="30"/>
          <ac:picMkLst>
            <pc:docMk/>
            <pc:sldMk cId="3758007684" sldId="326"/>
            <ac:picMk id="169" creationId="{A31A91B6-EFD6-4098-8ABD-A5616369E58E}"/>
          </ac:picMkLst>
        </pc:picChg>
        <pc:picChg chg="add">
          <ac:chgData name="신 도현" userId="2ed1ef2876d933b1" providerId="Windows Live" clId="Web-{81691DBE-4113-4E1E-9235-52B36565CEF5}" dt="2021-07-22T11:09:34.679" v="30"/>
          <ac:picMkLst>
            <pc:docMk/>
            <pc:sldMk cId="3758007684" sldId="326"/>
            <ac:picMk id="171" creationId="{43D9168E-9D66-4C01-ACBF-2BBEF31A2D9F}"/>
          </ac:picMkLst>
        </pc:picChg>
        <pc:picChg chg="add">
          <ac:chgData name="신 도현" userId="2ed1ef2876d933b1" providerId="Windows Live" clId="Web-{81691DBE-4113-4E1E-9235-52B36565CEF5}" dt="2021-07-22T11:09:34.679" v="30"/>
          <ac:picMkLst>
            <pc:docMk/>
            <pc:sldMk cId="3758007684" sldId="326"/>
            <ac:picMk id="174" creationId="{4BFEEA08-4950-42A9-85B8-91806C8DE8A6}"/>
          </ac:picMkLst>
        </pc:picChg>
        <pc:picChg chg="add">
          <ac:chgData name="신 도현" userId="2ed1ef2876d933b1" providerId="Windows Live" clId="Web-{81691DBE-4113-4E1E-9235-52B36565CEF5}" dt="2021-07-22T11:12:40.604" v="61"/>
          <ac:picMkLst>
            <pc:docMk/>
            <pc:sldMk cId="3758007684" sldId="326"/>
            <ac:picMk id="200" creationId="{5C0F2F43-186C-417E-ACB2-CFA789557447}"/>
          </ac:picMkLst>
        </pc:picChg>
        <pc:picChg chg="add">
          <ac:chgData name="신 도현" userId="2ed1ef2876d933b1" providerId="Windows Live" clId="Web-{81691DBE-4113-4E1E-9235-52B36565CEF5}" dt="2021-07-22T11:12:40.604" v="61"/>
          <ac:picMkLst>
            <pc:docMk/>
            <pc:sldMk cId="3758007684" sldId="326"/>
            <ac:picMk id="202" creationId="{F381A54A-5D21-44EB-A86F-C0980FD65639}"/>
          </ac:picMkLst>
        </pc:picChg>
        <pc:picChg chg="add">
          <ac:chgData name="신 도현" userId="2ed1ef2876d933b1" providerId="Windows Live" clId="Web-{81691DBE-4113-4E1E-9235-52B36565CEF5}" dt="2021-07-22T11:12:40.604" v="61"/>
          <ac:picMkLst>
            <pc:docMk/>
            <pc:sldMk cId="3758007684" sldId="326"/>
            <ac:picMk id="205" creationId="{4AB01AE7-F44A-481B-89EF-738B52F04CDF}"/>
          </ac:picMkLst>
        </pc:picChg>
        <pc:picChg chg="add">
          <ac:chgData name="신 도현" userId="2ed1ef2876d933b1" providerId="Windows Live" clId="Web-{81691DBE-4113-4E1E-9235-52B36565CEF5}" dt="2021-07-22T11:12:40.604" v="61"/>
          <ac:picMkLst>
            <pc:docMk/>
            <pc:sldMk cId="3758007684" sldId="326"/>
            <ac:picMk id="207" creationId="{401705B3-E501-4629-834F-24AF11115D43}"/>
          </ac:picMkLst>
        </pc:picChg>
        <pc:picChg chg="add">
          <ac:chgData name="신 도현" userId="2ed1ef2876d933b1" providerId="Windows Live" clId="Web-{81691DBE-4113-4E1E-9235-52B36565CEF5}" dt="2021-07-22T11:12:40.604" v="61"/>
          <ac:picMkLst>
            <pc:docMk/>
            <pc:sldMk cId="3758007684" sldId="326"/>
            <ac:picMk id="220" creationId="{98BA15EF-1FC4-4F0D-89E5-043C46D7FEC2}"/>
          </ac:picMkLst>
        </pc:picChg>
        <pc:picChg chg="add">
          <ac:chgData name="신 도현" userId="2ed1ef2876d933b1" providerId="Windows Live" clId="Web-{81691DBE-4113-4E1E-9235-52B36565CEF5}" dt="2021-07-22T11:12:40.604" v="61"/>
          <ac:picMkLst>
            <pc:docMk/>
            <pc:sldMk cId="3758007684" sldId="326"/>
            <ac:picMk id="223" creationId="{668EBEAD-2EB5-4010-81D6-C044E1ADB2AE}"/>
          </ac:picMkLst>
        </pc:picChg>
        <pc:picChg chg="add">
          <ac:chgData name="신 도현" userId="2ed1ef2876d933b1" providerId="Windows Live" clId="Web-{81691DBE-4113-4E1E-9235-52B36565CEF5}" dt="2021-07-22T11:12:40.604" v="61"/>
          <ac:picMkLst>
            <pc:docMk/>
            <pc:sldMk cId="3758007684" sldId="326"/>
            <ac:picMk id="225" creationId="{DFBC5B5B-686B-4401-96E2-50AF377B940B}"/>
          </ac:picMkLst>
        </pc:picChg>
        <pc:picChg chg="add">
          <ac:chgData name="신 도현" userId="2ed1ef2876d933b1" providerId="Windows Live" clId="Web-{81691DBE-4113-4E1E-9235-52B36565CEF5}" dt="2021-07-22T11:12:40.604" v="61"/>
          <ac:picMkLst>
            <pc:docMk/>
            <pc:sldMk cId="3758007684" sldId="326"/>
            <ac:picMk id="227" creationId="{626B7723-B301-4078-82A7-AFC3A7479321}"/>
          </ac:picMkLst>
        </pc:picChg>
        <pc:picChg chg="add">
          <ac:chgData name="신 도현" userId="2ed1ef2876d933b1" providerId="Windows Live" clId="Web-{81691DBE-4113-4E1E-9235-52B36565CEF5}" dt="2021-07-22T11:12:40.604" v="61"/>
          <ac:picMkLst>
            <pc:docMk/>
            <pc:sldMk cId="3758007684" sldId="326"/>
            <ac:picMk id="229" creationId="{28C76D01-E04D-41EF-860C-36F0EB35D8F5}"/>
          </ac:picMkLst>
        </pc:picChg>
        <pc:picChg chg="add">
          <ac:chgData name="신 도현" userId="2ed1ef2876d933b1" providerId="Windows Live" clId="Web-{81691DBE-4113-4E1E-9235-52B36565CEF5}" dt="2021-07-22T11:12:40.604" v="61"/>
          <ac:picMkLst>
            <pc:docMk/>
            <pc:sldMk cId="3758007684" sldId="326"/>
            <ac:picMk id="232" creationId="{C14B12F5-44BA-483A-BA0E-EBCE8C250B43}"/>
          </ac:picMkLst>
        </pc:picChg>
        <pc:cxnChg chg="add">
          <ac:chgData name="신 도현" userId="2ed1ef2876d933b1" providerId="Windows Live" clId="Web-{81691DBE-4113-4E1E-9235-52B36565CEF5}" dt="2021-07-22T11:09:34.679" v="30"/>
          <ac:cxnSpMkLst>
            <pc:docMk/>
            <pc:sldMk cId="3758007684" sldId="326"/>
            <ac:cxnSpMk id="69" creationId="{28C2B7BC-DF05-4A19-863E-3980AE3B7039}"/>
          </ac:cxnSpMkLst>
        </pc:cxnChg>
        <pc:cxnChg chg="add del mod">
          <ac:chgData name="신 도현" userId="2ed1ef2876d933b1" providerId="Windows Live" clId="Web-{81691DBE-4113-4E1E-9235-52B36565CEF5}" dt="2021-07-22T11:11:09.712" v="52"/>
          <ac:cxnSpMkLst>
            <pc:docMk/>
            <pc:sldMk cId="3758007684" sldId="326"/>
            <ac:cxnSpMk id="74" creationId="{ABA0CBA5-DDDC-47C3-8B15-60D59E9C9EEA}"/>
          </ac:cxnSpMkLst>
        </pc:cxnChg>
        <pc:cxnChg chg="add">
          <ac:chgData name="신 도현" userId="2ed1ef2876d933b1" providerId="Windows Live" clId="Web-{81691DBE-4113-4E1E-9235-52B36565CEF5}" dt="2021-07-22T11:09:34.679" v="30"/>
          <ac:cxnSpMkLst>
            <pc:docMk/>
            <pc:sldMk cId="3758007684" sldId="326"/>
            <ac:cxnSpMk id="75" creationId="{111360BF-0FE4-465E-B833-7BD13332F7BD}"/>
          </ac:cxnSpMkLst>
        </pc:cxnChg>
        <pc:cxnChg chg="add">
          <ac:chgData name="신 도현" userId="2ed1ef2876d933b1" providerId="Windows Live" clId="Web-{81691DBE-4113-4E1E-9235-52B36565CEF5}" dt="2021-07-22T11:09:34.679" v="30"/>
          <ac:cxnSpMkLst>
            <pc:docMk/>
            <pc:sldMk cId="3758007684" sldId="326"/>
            <ac:cxnSpMk id="94" creationId="{F1716B12-01F7-47F0-8E1D-792C80556DC9}"/>
          </ac:cxnSpMkLst>
        </pc:cxnChg>
        <pc:cxnChg chg="add">
          <ac:chgData name="신 도현" userId="2ed1ef2876d933b1" providerId="Windows Live" clId="Web-{81691DBE-4113-4E1E-9235-52B36565CEF5}" dt="2021-07-22T11:09:34.679" v="30"/>
          <ac:cxnSpMkLst>
            <pc:docMk/>
            <pc:sldMk cId="3758007684" sldId="326"/>
            <ac:cxnSpMk id="95" creationId="{C5BDD307-886C-432B-A7FF-8D77D8E3DD6C}"/>
          </ac:cxnSpMkLst>
        </pc:cxnChg>
        <pc:cxnChg chg="add">
          <ac:chgData name="신 도현" userId="2ed1ef2876d933b1" providerId="Windows Live" clId="Web-{81691DBE-4113-4E1E-9235-52B36565CEF5}" dt="2021-07-22T11:09:34.679" v="30"/>
          <ac:cxnSpMkLst>
            <pc:docMk/>
            <pc:sldMk cId="3758007684" sldId="326"/>
            <ac:cxnSpMk id="96" creationId="{5D9DAC68-C3CE-428B-BE63-4778E3ACD5EE}"/>
          </ac:cxnSpMkLst>
        </pc:cxnChg>
        <pc:cxnChg chg="add">
          <ac:chgData name="신 도현" userId="2ed1ef2876d933b1" providerId="Windows Live" clId="Web-{81691DBE-4113-4E1E-9235-52B36565CEF5}" dt="2021-07-22T11:09:34.679" v="30"/>
          <ac:cxnSpMkLst>
            <pc:docMk/>
            <pc:sldMk cId="3758007684" sldId="326"/>
            <ac:cxnSpMk id="98" creationId="{AAE95520-5AEE-4E38-8355-90A99282046F}"/>
          </ac:cxnSpMkLst>
        </pc:cxnChg>
        <pc:cxnChg chg="add">
          <ac:chgData name="신 도현" userId="2ed1ef2876d933b1" providerId="Windows Live" clId="Web-{81691DBE-4113-4E1E-9235-52B36565CEF5}" dt="2021-07-22T11:09:34.679" v="30"/>
          <ac:cxnSpMkLst>
            <pc:docMk/>
            <pc:sldMk cId="3758007684" sldId="326"/>
            <ac:cxnSpMk id="101" creationId="{0ADCFE8B-40DA-49EE-B8E7-FDC0BF707125}"/>
          </ac:cxnSpMkLst>
        </pc:cxnChg>
        <pc:cxnChg chg="add">
          <ac:chgData name="신 도현" userId="2ed1ef2876d933b1" providerId="Windows Live" clId="Web-{81691DBE-4113-4E1E-9235-52B36565CEF5}" dt="2021-07-22T11:09:34.679" v="30"/>
          <ac:cxnSpMkLst>
            <pc:docMk/>
            <pc:sldMk cId="3758007684" sldId="326"/>
            <ac:cxnSpMk id="103" creationId="{2BBAD7EF-7D7D-4767-9FF1-E3E535CF5895}"/>
          </ac:cxnSpMkLst>
        </pc:cxnChg>
        <pc:cxnChg chg="mod">
          <ac:chgData name="신 도현" userId="2ed1ef2876d933b1" providerId="Windows Live" clId="Web-{81691DBE-4113-4E1E-9235-52B36565CEF5}" dt="2021-07-22T11:06:20.394" v="1"/>
          <ac:cxnSpMkLst>
            <pc:docMk/>
            <pc:sldMk cId="3758007684" sldId="326"/>
            <ac:cxnSpMk id="115" creationId="{27B010CD-BE0A-4AE3-80D8-34F8F64AAE3E}"/>
          </ac:cxnSpMkLst>
        </pc:cxnChg>
        <pc:cxnChg chg="mod">
          <ac:chgData name="신 도현" userId="2ed1ef2876d933b1" providerId="Windows Live" clId="Web-{81691DBE-4113-4E1E-9235-52B36565CEF5}" dt="2021-07-22T11:06:20.394" v="1"/>
          <ac:cxnSpMkLst>
            <pc:docMk/>
            <pc:sldMk cId="3758007684" sldId="326"/>
            <ac:cxnSpMk id="145" creationId="{086E5B11-07A8-4DD8-BBFD-723D1330EC35}"/>
          </ac:cxnSpMkLst>
        </pc:cxnChg>
        <pc:cxnChg chg="mod">
          <ac:chgData name="신 도현" userId="2ed1ef2876d933b1" providerId="Windows Live" clId="Web-{81691DBE-4113-4E1E-9235-52B36565CEF5}" dt="2021-07-22T11:06:20.394" v="1"/>
          <ac:cxnSpMkLst>
            <pc:docMk/>
            <pc:sldMk cId="3758007684" sldId="326"/>
            <ac:cxnSpMk id="147" creationId="{0B0F78DB-50D3-46BA-914F-DB2B3D91BFC8}"/>
          </ac:cxnSpMkLst>
        </pc:cxnChg>
        <pc:cxnChg chg="add mod">
          <ac:chgData name="신 도현" userId="2ed1ef2876d933b1" providerId="Windows Live" clId="Web-{81691DBE-4113-4E1E-9235-52B36565CEF5}" dt="2021-07-22T11:11:24.415" v="55"/>
          <ac:cxnSpMkLst>
            <pc:docMk/>
            <pc:sldMk cId="3758007684" sldId="326"/>
            <ac:cxnSpMk id="161" creationId="{566BF05C-C04C-4FD5-A074-62D5DC023A56}"/>
          </ac:cxnSpMkLst>
        </pc:cxnChg>
        <pc:cxnChg chg="add mod">
          <ac:chgData name="신 도현" userId="2ed1ef2876d933b1" providerId="Windows Live" clId="Web-{81691DBE-4113-4E1E-9235-52B36565CEF5}" dt="2021-07-22T11:11:24.415" v="55"/>
          <ac:cxnSpMkLst>
            <pc:docMk/>
            <pc:sldMk cId="3758007684" sldId="326"/>
            <ac:cxnSpMk id="163" creationId="{7B11A75C-F3D1-4BA8-87A7-D2FCFC16E854}"/>
          </ac:cxnSpMkLst>
        </pc:cxnChg>
        <pc:cxnChg chg="add">
          <ac:chgData name="신 도현" userId="2ed1ef2876d933b1" providerId="Windows Live" clId="Web-{81691DBE-4113-4E1E-9235-52B36565CEF5}" dt="2021-07-22T11:09:34.679" v="30"/>
          <ac:cxnSpMkLst>
            <pc:docMk/>
            <pc:sldMk cId="3758007684" sldId="326"/>
            <ac:cxnSpMk id="175" creationId="{82AC49D6-3383-4A38-B14A-E12BFE2103CA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184" creationId="{FAC36F3B-D41A-42FF-8480-BC38686C714C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189" creationId="{F73AA930-A80C-4CA5-9DAF-E4A85D13476F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190" creationId="{E7316161-7581-439A-9277-DC552162F69E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209" creationId="{DE7EE7F9-E8EF-4ED6-9649-0154E23AB8AD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210" creationId="{8F55498F-DB33-496C-8E9B-A150D2773F4C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211" creationId="{BD4506EF-8962-4057-9E1F-DE8C58BF857B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213" creationId="{B6B76AC2-37AD-4BD9-94F6-D37331E9BA68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216" creationId="{EB50CE08-419D-4A1A-9641-B97112DB4FDF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218" creationId="{098E22D9-3515-4D40-9D73-E97BB3BAC8A7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219" creationId="{3BA96EA6-0195-4DC1-954B-DE97CFB1873A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221" creationId="{20879CE2-C4BA-48FD-A783-3541BEC1D486}"/>
          </ac:cxnSpMkLst>
        </pc:cxnChg>
        <pc:cxnChg chg="add">
          <ac:chgData name="신 도현" userId="2ed1ef2876d933b1" providerId="Windows Live" clId="Web-{81691DBE-4113-4E1E-9235-52B36565CEF5}" dt="2021-07-22T11:12:40.604" v="61"/>
          <ac:cxnSpMkLst>
            <pc:docMk/>
            <pc:sldMk cId="3758007684" sldId="326"/>
            <ac:cxnSpMk id="233" creationId="{2AE2D372-29AE-410E-9DC0-B9BB9F14B2E5}"/>
          </ac:cxnSpMkLst>
        </pc:cxnChg>
      </pc:sldChg>
    </pc:docChg>
  </pc:docChgLst>
  <pc:docChgLst>
    <pc:chgData name="신 도현" userId="2ed1ef2876d933b1" providerId="Windows Live" clId="Web-{863C6566-D3E3-4A09-918A-E1FE426B04EC}"/>
    <pc:docChg chg="addSld modSld">
      <pc:chgData name="신 도현" userId="2ed1ef2876d933b1" providerId="Windows Live" clId="Web-{863C6566-D3E3-4A09-918A-E1FE426B04EC}" dt="2021-07-22T10:31:15.417" v="961"/>
      <pc:docMkLst>
        <pc:docMk/>
      </pc:docMkLst>
      <pc:sldChg chg="addSp delSp modSp">
        <pc:chgData name="신 도현" userId="2ed1ef2876d933b1" providerId="Windows Live" clId="Web-{863C6566-D3E3-4A09-918A-E1FE426B04EC}" dt="2021-07-22T10:22:05.344" v="886" actId="20577"/>
        <pc:sldMkLst>
          <pc:docMk/>
          <pc:sldMk cId="4249103305" sldId="311"/>
        </pc:sldMkLst>
        <pc:spChg chg="mod">
          <ac:chgData name="신 도현" userId="2ed1ef2876d933b1" providerId="Windows Live" clId="Web-{863C6566-D3E3-4A09-918A-E1FE426B04EC}" dt="2021-07-22T10:22:05.344" v="886" actId="20577"/>
          <ac:spMkLst>
            <pc:docMk/>
            <pc:sldMk cId="4249103305" sldId="311"/>
            <ac:spMk id="50" creationId="{6EBC60DC-D3F5-4CF8-A454-FB2750F35E6E}"/>
          </ac:spMkLst>
        </pc:spChg>
        <pc:picChg chg="add del mod">
          <ac:chgData name="신 도현" userId="2ed1ef2876d933b1" providerId="Windows Live" clId="Web-{863C6566-D3E3-4A09-918A-E1FE426B04EC}" dt="2021-07-22T10:21:52.875" v="882"/>
          <ac:picMkLst>
            <pc:docMk/>
            <pc:sldMk cId="4249103305" sldId="311"/>
            <ac:picMk id="2" creationId="{0D5478E6-BD41-4446-A66C-0CB219C1FF3B}"/>
          </ac:picMkLst>
        </pc:picChg>
        <pc:picChg chg="del">
          <ac:chgData name="신 도현" userId="2ed1ef2876d933b1" providerId="Windows Live" clId="Web-{863C6566-D3E3-4A09-918A-E1FE426B04EC}" dt="2021-07-22T09:04:46.115" v="0"/>
          <ac:picMkLst>
            <pc:docMk/>
            <pc:sldMk cId="4249103305" sldId="311"/>
            <ac:picMk id="3" creationId="{B816F688-5E1F-450E-AE4C-93C360A27DA2}"/>
          </ac:picMkLst>
        </pc:picChg>
        <pc:picChg chg="add mod">
          <ac:chgData name="신 도현" userId="2ed1ef2876d933b1" providerId="Windows Live" clId="Web-{863C6566-D3E3-4A09-918A-E1FE426B04EC}" dt="2021-07-22T10:21:59.906" v="885" actId="1076"/>
          <ac:picMkLst>
            <pc:docMk/>
            <pc:sldMk cId="4249103305" sldId="311"/>
            <ac:picMk id="4" creationId="{73BD5123-BD36-4E7D-803F-38D507651648}"/>
          </ac:picMkLst>
        </pc:picChg>
      </pc:sldChg>
      <pc:sldChg chg="addSp delSp modSp">
        <pc:chgData name="신 도현" userId="2ed1ef2876d933b1" providerId="Windows Live" clId="Web-{863C6566-D3E3-4A09-918A-E1FE426B04EC}" dt="2021-07-22T09:06:36.773" v="17" actId="14100"/>
        <pc:sldMkLst>
          <pc:docMk/>
          <pc:sldMk cId="2449349750" sldId="312"/>
        </pc:sldMkLst>
        <pc:spChg chg="mod">
          <ac:chgData name="신 도현" userId="2ed1ef2876d933b1" providerId="Windows Live" clId="Web-{863C6566-D3E3-4A09-918A-E1FE426B04EC}" dt="2021-07-22T09:06:36.773" v="17" actId="14100"/>
          <ac:spMkLst>
            <pc:docMk/>
            <pc:sldMk cId="2449349750" sldId="312"/>
            <ac:spMk id="4" creationId="{3C19F1D1-8D4D-4646-A51E-F11D2246C57E}"/>
          </ac:spMkLst>
        </pc:spChg>
        <pc:spChg chg="mod">
          <ac:chgData name="신 도현" userId="2ed1ef2876d933b1" providerId="Windows Live" clId="Web-{863C6566-D3E3-4A09-918A-E1FE426B04EC}" dt="2021-07-22T09:05:43.225" v="8" actId="20577"/>
          <ac:spMkLst>
            <pc:docMk/>
            <pc:sldMk cId="2449349750" sldId="312"/>
            <ac:spMk id="7" creationId="{68BC5AFA-13BF-4B5B-8CC0-6ED5F1CA8C41}"/>
          </ac:spMkLst>
        </pc:spChg>
        <pc:picChg chg="del">
          <ac:chgData name="신 도현" userId="2ed1ef2876d933b1" providerId="Windows Live" clId="Web-{863C6566-D3E3-4A09-918A-E1FE426B04EC}" dt="2021-07-22T09:06:15.039" v="9"/>
          <ac:picMkLst>
            <pc:docMk/>
            <pc:sldMk cId="2449349750" sldId="312"/>
            <ac:picMk id="2" creationId="{2AFED0E5-9E8F-403A-900B-BF46467147B8}"/>
          </ac:picMkLst>
        </pc:picChg>
        <pc:picChg chg="add mod ord">
          <ac:chgData name="신 도현" userId="2ed1ef2876d933b1" providerId="Windows Live" clId="Web-{863C6566-D3E3-4A09-918A-E1FE426B04EC}" dt="2021-07-22T09:06:27.648" v="15" actId="1076"/>
          <ac:picMkLst>
            <pc:docMk/>
            <pc:sldMk cId="2449349750" sldId="312"/>
            <ac:picMk id="3" creationId="{F96BBC39-84E8-416B-A27A-FD4331F5E6B9}"/>
          </ac:picMkLst>
        </pc:picChg>
      </pc:sldChg>
      <pc:sldChg chg="addSp modSp">
        <pc:chgData name="신 도현" userId="2ed1ef2876d933b1" providerId="Windows Live" clId="Web-{863C6566-D3E3-4A09-918A-E1FE426B04EC}" dt="2021-07-22T09:08:15.947" v="74" actId="1076"/>
        <pc:sldMkLst>
          <pc:docMk/>
          <pc:sldMk cId="1600602431" sldId="313"/>
        </pc:sldMkLst>
        <pc:spChg chg="mod">
          <ac:chgData name="신 도현" userId="2ed1ef2876d933b1" providerId="Windows Live" clId="Web-{863C6566-D3E3-4A09-918A-E1FE426B04EC}" dt="2021-07-22T09:08:12.166" v="72" actId="14100"/>
          <ac:spMkLst>
            <pc:docMk/>
            <pc:sldMk cId="1600602431" sldId="313"/>
            <ac:spMk id="4" creationId="{3C19F1D1-8D4D-4646-A51E-F11D2246C57E}"/>
          </ac:spMkLst>
        </pc:spChg>
        <pc:spChg chg="mod">
          <ac:chgData name="신 도현" userId="2ed1ef2876d933b1" providerId="Windows Live" clId="Web-{863C6566-D3E3-4A09-918A-E1FE426B04EC}" dt="2021-07-22T09:07:59.900" v="68" actId="20577"/>
          <ac:spMkLst>
            <pc:docMk/>
            <pc:sldMk cId="1600602431" sldId="313"/>
            <ac:spMk id="7" creationId="{68BC5AFA-13BF-4B5B-8CC0-6ED5F1CA8C41}"/>
          </ac:spMkLst>
        </pc:spChg>
        <pc:spChg chg="add mod">
          <ac:chgData name="신 도현" userId="2ed1ef2876d933b1" providerId="Windows Live" clId="Web-{863C6566-D3E3-4A09-918A-E1FE426B04EC}" dt="2021-07-22T09:08:15.947" v="74" actId="1076"/>
          <ac:spMkLst>
            <pc:docMk/>
            <pc:sldMk cId="1600602431" sldId="313"/>
            <ac:spMk id="8" creationId="{EC3DCAB2-FC97-472E-A3FB-E60832F76EF1}"/>
          </ac:spMkLst>
        </pc:spChg>
        <pc:picChg chg="add mod ord">
          <ac:chgData name="신 도현" userId="2ed1ef2876d933b1" providerId="Windows Live" clId="Web-{863C6566-D3E3-4A09-918A-E1FE426B04EC}" dt="2021-07-22T09:08:07.119" v="70"/>
          <ac:picMkLst>
            <pc:docMk/>
            <pc:sldMk cId="1600602431" sldId="313"/>
            <ac:picMk id="2" creationId="{C8CDCEEE-1AA4-4EA9-8BD8-5FDBF63DC0AA}"/>
          </ac:picMkLst>
        </pc:picChg>
      </pc:sldChg>
      <pc:sldChg chg="addSp delSp modSp add replId">
        <pc:chgData name="신 도현" userId="2ed1ef2876d933b1" providerId="Windows Live" clId="Web-{863C6566-D3E3-4A09-918A-E1FE426B04EC}" dt="2021-07-22T09:09:25.417" v="108" actId="1076"/>
        <pc:sldMkLst>
          <pc:docMk/>
          <pc:sldMk cId="1650705543" sldId="316"/>
        </pc:sldMkLst>
        <pc:spChg chg="mod">
          <ac:chgData name="신 도현" userId="2ed1ef2876d933b1" providerId="Windows Live" clId="Web-{863C6566-D3E3-4A09-918A-E1FE426B04EC}" dt="2021-07-22T09:09:20.464" v="105" actId="1076"/>
          <ac:spMkLst>
            <pc:docMk/>
            <pc:sldMk cId="1650705543" sldId="316"/>
            <ac:spMk id="4" creationId="{3C19F1D1-8D4D-4646-A51E-F11D2246C57E}"/>
          </ac:spMkLst>
        </pc:spChg>
        <pc:spChg chg="mod">
          <ac:chgData name="신 도현" userId="2ed1ef2876d933b1" providerId="Windows Live" clId="Web-{863C6566-D3E3-4A09-918A-E1FE426B04EC}" dt="2021-07-22T09:09:17.339" v="104" actId="1076"/>
          <ac:spMkLst>
            <pc:docMk/>
            <pc:sldMk cId="1650705543" sldId="316"/>
            <ac:spMk id="7" creationId="{68BC5AFA-13BF-4B5B-8CC0-6ED5F1CA8C41}"/>
          </ac:spMkLst>
        </pc:spChg>
        <pc:spChg chg="mod">
          <ac:chgData name="신 도현" userId="2ed1ef2876d933b1" providerId="Windows Live" clId="Web-{863C6566-D3E3-4A09-918A-E1FE426B04EC}" dt="2021-07-22T09:09:22.417" v="106" actId="1076"/>
          <ac:spMkLst>
            <pc:docMk/>
            <pc:sldMk cId="1650705543" sldId="316"/>
            <ac:spMk id="8" creationId="{EC3DCAB2-FC97-472E-A3FB-E60832F76EF1}"/>
          </ac:spMkLst>
        </pc:spChg>
        <pc:spChg chg="add mod">
          <ac:chgData name="신 도현" userId="2ed1ef2876d933b1" providerId="Windows Live" clId="Web-{863C6566-D3E3-4A09-918A-E1FE426B04EC}" dt="2021-07-22T09:09:25.417" v="108" actId="1076"/>
          <ac:spMkLst>
            <pc:docMk/>
            <pc:sldMk cId="1650705543" sldId="316"/>
            <ac:spMk id="11" creationId="{097DFF77-22C4-468E-B714-CFC55A73A637}"/>
          </ac:spMkLst>
        </pc:spChg>
        <pc:picChg chg="del">
          <ac:chgData name="신 도현" userId="2ed1ef2876d933b1" providerId="Windows Live" clId="Web-{863C6566-D3E3-4A09-918A-E1FE426B04EC}" dt="2021-07-22T09:08:47.166" v="76"/>
          <ac:picMkLst>
            <pc:docMk/>
            <pc:sldMk cId="1650705543" sldId="316"/>
            <ac:picMk id="2" creationId="{C8CDCEEE-1AA4-4EA9-8BD8-5FDBF63DC0AA}"/>
          </ac:picMkLst>
        </pc:picChg>
        <pc:picChg chg="add mod ord">
          <ac:chgData name="신 도현" userId="2ed1ef2876d933b1" providerId="Windows Live" clId="Web-{863C6566-D3E3-4A09-918A-E1FE426B04EC}" dt="2021-07-22T09:08:57.995" v="81" actId="1076"/>
          <ac:picMkLst>
            <pc:docMk/>
            <pc:sldMk cId="1650705543" sldId="316"/>
            <ac:picMk id="3" creationId="{8D06486F-0337-41CD-B8A0-21F91CCDB79A}"/>
          </ac:picMkLst>
        </pc:picChg>
      </pc:sldChg>
      <pc:sldChg chg="addSp delSp modSp add replId">
        <pc:chgData name="신 도현" userId="2ed1ef2876d933b1" providerId="Windows Live" clId="Web-{863C6566-D3E3-4A09-918A-E1FE426B04EC}" dt="2021-07-22T09:10:46.747" v="138" actId="1076"/>
        <pc:sldMkLst>
          <pc:docMk/>
          <pc:sldMk cId="519073461" sldId="317"/>
        </pc:sldMkLst>
        <pc:spChg chg="mod">
          <ac:chgData name="신 도현" userId="2ed1ef2876d933b1" providerId="Windows Live" clId="Web-{863C6566-D3E3-4A09-918A-E1FE426B04EC}" dt="2021-07-22T09:10:44.591" v="137" actId="14100"/>
          <ac:spMkLst>
            <pc:docMk/>
            <pc:sldMk cId="519073461" sldId="317"/>
            <ac:spMk id="4" creationId="{3C19F1D1-8D4D-4646-A51E-F11D2246C57E}"/>
          </ac:spMkLst>
        </pc:spChg>
        <pc:spChg chg="mod">
          <ac:chgData name="신 도현" userId="2ed1ef2876d933b1" providerId="Windows Live" clId="Web-{863C6566-D3E3-4A09-918A-E1FE426B04EC}" dt="2021-07-22T09:10:28.997" v="131" actId="20577"/>
          <ac:spMkLst>
            <pc:docMk/>
            <pc:sldMk cId="519073461" sldId="317"/>
            <ac:spMk id="7" creationId="{68BC5AFA-13BF-4B5B-8CC0-6ED5F1CA8C41}"/>
          </ac:spMkLst>
        </pc:spChg>
        <pc:spChg chg="del">
          <ac:chgData name="신 도현" userId="2ed1ef2876d933b1" providerId="Windows Live" clId="Web-{863C6566-D3E3-4A09-918A-E1FE426B04EC}" dt="2021-07-22T09:10:37.419" v="134"/>
          <ac:spMkLst>
            <pc:docMk/>
            <pc:sldMk cId="519073461" sldId="317"/>
            <ac:spMk id="8" creationId="{EC3DCAB2-FC97-472E-A3FB-E60832F76EF1}"/>
          </ac:spMkLst>
        </pc:spChg>
        <pc:spChg chg="mod">
          <ac:chgData name="신 도현" userId="2ed1ef2876d933b1" providerId="Windows Live" clId="Web-{863C6566-D3E3-4A09-918A-E1FE426B04EC}" dt="2021-07-22T09:10:46.747" v="138" actId="1076"/>
          <ac:spMkLst>
            <pc:docMk/>
            <pc:sldMk cId="519073461" sldId="317"/>
            <ac:spMk id="11" creationId="{097DFF77-22C4-468E-B714-CFC55A73A637}"/>
          </ac:spMkLst>
        </pc:spChg>
        <pc:picChg chg="add mod ord">
          <ac:chgData name="신 도현" userId="2ed1ef2876d933b1" providerId="Windows Live" clId="Web-{863C6566-D3E3-4A09-918A-E1FE426B04EC}" dt="2021-07-22T09:10:16.731" v="115"/>
          <ac:picMkLst>
            <pc:docMk/>
            <pc:sldMk cId="519073461" sldId="317"/>
            <ac:picMk id="2" creationId="{0BB6CA05-120D-4C18-977E-EDE55AA6E892}"/>
          </ac:picMkLst>
        </pc:picChg>
        <pc:picChg chg="del">
          <ac:chgData name="신 도현" userId="2ed1ef2876d933b1" providerId="Windows Live" clId="Web-{863C6566-D3E3-4A09-918A-E1FE426B04EC}" dt="2021-07-22T09:10:05.137" v="110"/>
          <ac:picMkLst>
            <pc:docMk/>
            <pc:sldMk cId="519073461" sldId="317"/>
            <ac:picMk id="3" creationId="{8D06486F-0337-41CD-B8A0-21F91CCDB79A}"/>
          </ac:picMkLst>
        </pc:picChg>
      </pc:sldChg>
      <pc:sldChg chg="addSp delSp modSp add replId">
        <pc:chgData name="신 도현" userId="2ed1ef2876d933b1" providerId="Windows Live" clId="Web-{863C6566-D3E3-4A09-918A-E1FE426B04EC}" dt="2021-07-22T09:23:56.403" v="316" actId="1076"/>
        <pc:sldMkLst>
          <pc:docMk/>
          <pc:sldMk cId="2407665150" sldId="318"/>
        </pc:sldMkLst>
        <pc:spChg chg="mod">
          <ac:chgData name="신 도현" userId="2ed1ef2876d933b1" providerId="Windows Live" clId="Web-{863C6566-D3E3-4A09-918A-E1FE426B04EC}" dt="2021-07-22T09:23:56.403" v="316" actId="1076"/>
          <ac:spMkLst>
            <pc:docMk/>
            <pc:sldMk cId="2407665150" sldId="318"/>
            <ac:spMk id="4" creationId="{3C19F1D1-8D4D-4646-A51E-F11D2246C57E}"/>
          </ac:spMkLst>
        </pc:spChg>
        <pc:spChg chg="mod">
          <ac:chgData name="신 도현" userId="2ed1ef2876d933b1" providerId="Windows Live" clId="Web-{863C6566-D3E3-4A09-918A-E1FE426B04EC}" dt="2021-07-22T09:23:53.168" v="315" actId="1076"/>
          <ac:spMkLst>
            <pc:docMk/>
            <pc:sldMk cId="2407665150" sldId="318"/>
            <ac:spMk id="7" creationId="{68BC5AFA-13BF-4B5B-8CC0-6ED5F1CA8C41}"/>
          </ac:spMkLst>
        </pc:spChg>
        <pc:spChg chg="del">
          <ac:chgData name="신 도현" userId="2ed1ef2876d933b1" providerId="Windows Live" clId="Web-{863C6566-D3E3-4A09-918A-E1FE426B04EC}" dt="2021-07-22T09:13:01.062" v="174"/>
          <ac:spMkLst>
            <pc:docMk/>
            <pc:sldMk cId="2407665150" sldId="318"/>
            <ac:spMk id="11" creationId="{097DFF77-22C4-468E-B714-CFC55A73A637}"/>
          </ac:spMkLst>
        </pc:spChg>
        <pc:picChg chg="del">
          <ac:chgData name="신 도현" userId="2ed1ef2876d933b1" providerId="Windows Live" clId="Web-{863C6566-D3E3-4A09-918A-E1FE426B04EC}" dt="2021-07-22T09:12:27.296" v="143"/>
          <ac:picMkLst>
            <pc:docMk/>
            <pc:sldMk cId="2407665150" sldId="318"/>
            <ac:picMk id="2" creationId="{0BB6CA05-120D-4C18-977E-EDE55AA6E892}"/>
          </ac:picMkLst>
        </pc:picChg>
        <pc:picChg chg="add del mod ord">
          <ac:chgData name="신 도현" userId="2ed1ef2876d933b1" providerId="Windows Live" clId="Web-{863C6566-D3E3-4A09-918A-E1FE426B04EC}" dt="2021-07-22T09:23:42.527" v="308"/>
          <ac:picMkLst>
            <pc:docMk/>
            <pc:sldMk cId="2407665150" sldId="318"/>
            <ac:picMk id="3" creationId="{6B4A03D9-EE9B-483E-A233-59314FF9316E}"/>
          </ac:picMkLst>
        </pc:picChg>
        <pc:picChg chg="add mod ord">
          <ac:chgData name="신 도현" userId="2ed1ef2876d933b1" providerId="Windows Live" clId="Web-{863C6566-D3E3-4A09-918A-E1FE426B04EC}" dt="2021-07-22T09:23:51.434" v="314" actId="1076"/>
          <ac:picMkLst>
            <pc:docMk/>
            <pc:sldMk cId="2407665150" sldId="318"/>
            <ac:picMk id="8" creationId="{5D3883DB-9147-46DD-83D6-C90BEBB8E487}"/>
          </ac:picMkLst>
        </pc:picChg>
      </pc:sldChg>
      <pc:sldChg chg="addSp delSp modSp add replId">
        <pc:chgData name="신 도현" userId="2ed1ef2876d933b1" providerId="Windows Live" clId="Web-{863C6566-D3E3-4A09-918A-E1FE426B04EC}" dt="2021-07-22T09:28:08.939" v="424" actId="1076"/>
        <pc:sldMkLst>
          <pc:docMk/>
          <pc:sldMk cId="2646138734" sldId="319"/>
        </pc:sldMkLst>
        <pc:spChg chg="mod">
          <ac:chgData name="신 도현" userId="2ed1ef2876d933b1" providerId="Windows Live" clId="Web-{863C6566-D3E3-4A09-918A-E1FE426B04EC}" dt="2021-07-22T09:28:04.845" v="422" actId="1076"/>
          <ac:spMkLst>
            <pc:docMk/>
            <pc:sldMk cId="2646138734" sldId="319"/>
            <ac:spMk id="4" creationId="{3C19F1D1-8D4D-4646-A51E-F11D2246C57E}"/>
          </ac:spMkLst>
        </pc:spChg>
        <pc:spChg chg="mod">
          <ac:chgData name="신 도현" userId="2ed1ef2876d933b1" providerId="Windows Live" clId="Web-{863C6566-D3E3-4A09-918A-E1FE426B04EC}" dt="2021-07-22T09:27:49.954" v="416" actId="20577"/>
          <ac:spMkLst>
            <pc:docMk/>
            <pc:sldMk cId="2646138734" sldId="319"/>
            <ac:spMk id="7" creationId="{68BC5AFA-13BF-4B5B-8CC0-6ED5F1CA8C41}"/>
          </ac:spMkLst>
        </pc:spChg>
        <pc:spChg chg="add mod">
          <ac:chgData name="신 도현" userId="2ed1ef2876d933b1" providerId="Windows Live" clId="Web-{863C6566-D3E3-4A09-918A-E1FE426B04EC}" dt="2021-07-22T09:28:08.939" v="424" actId="1076"/>
          <ac:spMkLst>
            <pc:docMk/>
            <pc:sldMk cId="2646138734" sldId="319"/>
            <ac:spMk id="9" creationId="{881047B2-C202-4665-A977-5BDED293E835}"/>
          </ac:spMkLst>
        </pc:spChg>
        <pc:picChg chg="add del mod ord">
          <ac:chgData name="신 도현" userId="2ed1ef2876d933b1" providerId="Windows Live" clId="Web-{863C6566-D3E3-4A09-918A-E1FE426B04EC}" dt="2021-07-22T09:27:20.047" v="408"/>
          <ac:picMkLst>
            <pc:docMk/>
            <pc:sldMk cId="2646138734" sldId="319"/>
            <ac:picMk id="2" creationId="{7E8938CB-BE5A-4607-A064-EAE5A0E452F2}"/>
          </ac:picMkLst>
        </pc:picChg>
        <pc:picChg chg="del">
          <ac:chgData name="신 도현" userId="2ed1ef2876d933b1" providerId="Windows Live" clId="Web-{863C6566-D3E3-4A09-918A-E1FE426B04EC}" dt="2021-07-22T09:21:49.885" v="285"/>
          <ac:picMkLst>
            <pc:docMk/>
            <pc:sldMk cId="2646138734" sldId="319"/>
            <ac:picMk id="3" creationId="{6B4A03D9-EE9B-483E-A233-59314FF9316E}"/>
          </ac:picMkLst>
        </pc:picChg>
        <pc:picChg chg="add mod ord">
          <ac:chgData name="신 도현" userId="2ed1ef2876d933b1" providerId="Windows Live" clId="Web-{863C6566-D3E3-4A09-918A-E1FE426B04EC}" dt="2021-07-22T09:27:42.407" v="415"/>
          <ac:picMkLst>
            <pc:docMk/>
            <pc:sldMk cId="2646138734" sldId="319"/>
            <ac:picMk id="8" creationId="{CE0D1859-9E82-48BD-9759-6D5898A26165}"/>
          </ac:picMkLst>
        </pc:picChg>
      </pc:sldChg>
      <pc:sldChg chg="addSp delSp modSp add replId">
        <pc:chgData name="신 도현" userId="2ed1ef2876d933b1" providerId="Windows Live" clId="Web-{863C6566-D3E3-4A09-918A-E1FE426B04EC}" dt="2021-07-22T09:29:53.816" v="473" actId="14100"/>
        <pc:sldMkLst>
          <pc:docMk/>
          <pc:sldMk cId="647057106" sldId="320"/>
        </pc:sldMkLst>
        <pc:spChg chg="mod">
          <ac:chgData name="신 도현" userId="2ed1ef2876d933b1" providerId="Windows Live" clId="Web-{863C6566-D3E3-4A09-918A-E1FE426B04EC}" dt="2021-07-22T09:29:53.816" v="473" actId="14100"/>
          <ac:spMkLst>
            <pc:docMk/>
            <pc:sldMk cId="647057106" sldId="320"/>
            <ac:spMk id="4" creationId="{3C19F1D1-8D4D-4646-A51E-F11D2246C57E}"/>
          </ac:spMkLst>
        </pc:spChg>
        <pc:spChg chg="mod">
          <ac:chgData name="신 도현" userId="2ed1ef2876d933b1" providerId="Windows Live" clId="Web-{863C6566-D3E3-4A09-918A-E1FE426B04EC}" dt="2021-07-22T09:29:46.065" v="470" actId="1076"/>
          <ac:spMkLst>
            <pc:docMk/>
            <pc:sldMk cId="647057106" sldId="320"/>
            <ac:spMk id="7" creationId="{68BC5AFA-13BF-4B5B-8CC0-6ED5F1CA8C41}"/>
          </ac:spMkLst>
        </pc:spChg>
        <pc:spChg chg="mod">
          <ac:chgData name="신 도현" userId="2ed1ef2876d933b1" providerId="Windows Live" clId="Web-{863C6566-D3E3-4A09-918A-E1FE426B04EC}" dt="2021-07-22T09:29:48.190" v="471" actId="1076"/>
          <ac:spMkLst>
            <pc:docMk/>
            <pc:sldMk cId="647057106" sldId="320"/>
            <ac:spMk id="9" creationId="{881047B2-C202-4665-A977-5BDED293E835}"/>
          </ac:spMkLst>
        </pc:spChg>
        <pc:picChg chg="add mod ord">
          <ac:chgData name="신 도현" userId="2ed1ef2876d933b1" providerId="Windows Live" clId="Web-{863C6566-D3E3-4A09-918A-E1FE426B04EC}" dt="2021-07-22T09:29:43.394" v="469" actId="1076"/>
          <ac:picMkLst>
            <pc:docMk/>
            <pc:sldMk cId="647057106" sldId="320"/>
            <ac:picMk id="2" creationId="{F096FD58-69CD-428B-91B8-76D76DC2D3D7}"/>
          </ac:picMkLst>
        </pc:picChg>
        <pc:picChg chg="del">
          <ac:chgData name="신 도현" userId="2ed1ef2876d933b1" providerId="Windows Live" clId="Web-{863C6566-D3E3-4A09-918A-E1FE426B04EC}" dt="2021-07-22T09:28:39.517" v="426"/>
          <ac:picMkLst>
            <pc:docMk/>
            <pc:sldMk cId="647057106" sldId="320"/>
            <ac:picMk id="8" creationId="{CE0D1859-9E82-48BD-9759-6D5898A26165}"/>
          </ac:picMkLst>
        </pc:picChg>
      </pc:sldChg>
      <pc:sldChg chg="addSp delSp modSp add replId">
        <pc:chgData name="신 도현" userId="2ed1ef2876d933b1" providerId="Windows Live" clId="Web-{863C6566-D3E3-4A09-918A-E1FE426B04EC}" dt="2021-07-22T09:32:45.834" v="530" actId="14100"/>
        <pc:sldMkLst>
          <pc:docMk/>
          <pc:sldMk cId="637207094" sldId="321"/>
        </pc:sldMkLst>
        <pc:spChg chg="mod">
          <ac:chgData name="신 도현" userId="2ed1ef2876d933b1" providerId="Windows Live" clId="Web-{863C6566-D3E3-4A09-918A-E1FE426B04EC}" dt="2021-07-22T09:32:39.506" v="527" actId="14100"/>
          <ac:spMkLst>
            <pc:docMk/>
            <pc:sldMk cId="637207094" sldId="321"/>
            <ac:spMk id="4" creationId="{3C19F1D1-8D4D-4646-A51E-F11D2246C57E}"/>
          </ac:spMkLst>
        </pc:spChg>
        <pc:spChg chg="mod">
          <ac:chgData name="신 도현" userId="2ed1ef2876d933b1" providerId="Windows Live" clId="Web-{863C6566-D3E3-4A09-918A-E1FE426B04EC}" dt="2021-07-22T09:32:28.850" v="523" actId="1076"/>
          <ac:spMkLst>
            <pc:docMk/>
            <pc:sldMk cId="637207094" sldId="321"/>
            <ac:spMk id="7" creationId="{68BC5AFA-13BF-4B5B-8CC0-6ED5F1CA8C41}"/>
          </ac:spMkLst>
        </pc:spChg>
        <pc:spChg chg="mod">
          <ac:chgData name="신 도현" userId="2ed1ef2876d933b1" providerId="Windows Live" clId="Web-{863C6566-D3E3-4A09-918A-E1FE426B04EC}" dt="2021-07-22T09:32:45.834" v="530" actId="14100"/>
          <ac:spMkLst>
            <pc:docMk/>
            <pc:sldMk cId="637207094" sldId="321"/>
            <ac:spMk id="9" creationId="{881047B2-C202-4665-A977-5BDED293E835}"/>
          </ac:spMkLst>
        </pc:spChg>
        <pc:picChg chg="del">
          <ac:chgData name="신 도현" userId="2ed1ef2876d933b1" providerId="Windows Live" clId="Web-{863C6566-D3E3-4A09-918A-E1FE426B04EC}" dt="2021-07-22T09:30:40.691" v="502"/>
          <ac:picMkLst>
            <pc:docMk/>
            <pc:sldMk cId="637207094" sldId="321"/>
            <ac:picMk id="2" creationId="{F096FD58-69CD-428B-91B8-76D76DC2D3D7}"/>
          </ac:picMkLst>
        </pc:picChg>
        <pc:picChg chg="add mod ord">
          <ac:chgData name="신 도현" userId="2ed1ef2876d933b1" providerId="Windows Live" clId="Web-{863C6566-D3E3-4A09-918A-E1FE426B04EC}" dt="2021-07-22T09:32:33.834" v="525"/>
          <ac:picMkLst>
            <pc:docMk/>
            <pc:sldMk cId="637207094" sldId="321"/>
            <ac:picMk id="3" creationId="{FA46CFDE-A16A-4439-8A8F-18F86250955E}"/>
          </ac:picMkLst>
        </pc:picChg>
      </pc:sldChg>
      <pc:sldChg chg="addSp delSp modSp add replId">
        <pc:chgData name="신 도현" userId="2ed1ef2876d933b1" providerId="Windows Live" clId="Web-{863C6566-D3E3-4A09-918A-E1FE426B04EC}" dt="2021-07-22T09:34:17.305" v="594" actId="14100"/>
        <pc:sldMkLst>
          <pc:docMk/>
          <pc:sldMk cId="3915186364" sldId="322"/>
        </pc:sldMkLst>
        <pc:spChg chg="mod">
          <ac:chgData name="신 도현" userId="2ed1ef2876d933b1" providerId="Windows Live" clId="Web-{863C6566-D3E3-4A09-918A-E1FE426B04EC}" dt="2021-07-22T09:34:17.305" v="594" actId="14100"/>
          <ac:spMkLst>
            <pc:docMk/>
            <pc:sldMk cId="3915186364" sldId="322"/>
            <ac:spMk id="4" creationId="{3C19F1D1-8D4D-4646-A51E-F11D2246C57E}"/>
          </ac:spMkLst>
        </pc:spChg>
        <pc:spChg chg="mod">
          <ac:chgData name="신 도현" userId="2ed1ef2876d933b1" providerId="Windows Live" clId="Web-{863C6566-D3E3-4A09-918A-E1FE426B04EC}" dt="2021-07-22T09:34:06.961" v="590" actId="1076"/>
          <ac:spMkLst>
            <pc:docMk/>
            <pc:sldMk cId="3915186364" sldId="322"/>
            <ac:spMk id="7" creationId="{68BC5AFA-13BF-4B5B-8CC0-6ED5F1CA8C41}"/>
          </ac:spMkLst>
        </pc:spChg>
        <pc:spChg chg="mod">
          <ac:chgData name="신 도현" userId="2ed1ef2876d933b1" providerId="Windows Live" clId="Web-{863C6566-D3E3-4A09-918A-E1FE426B04EC}" dt="2021-07-22T09:34:13.071" v="592" actId="1076"/>
          <ac:spMkLst>
            <pc:docMk/>
            <pc:sldMk cId="3915186364" sldId="322"/>
            <ac:spMk id="9" creationId="{881047B2-C202-4665-A977-5BDED293E835}"/>
          </ac:spMkLst>
        </pc:spChg>
        <pc:picChg chg="add mod ord">
          <ac:chgData name="신 도현" userId="2ed1ef2876d933b1" providerId="Windows Live" clId="Web-{863C6566-D3E3-4A09-918A-E1FE426B04EC}" dt="2021-07-22T09:34:10.164" v="591"/>
          <ac:picMkLst>
            <pc:docMk/>
            <pc:sldMk cId="3915186364" sldId="322"/>
            <ac:picMk id="2" creationId="{FEEECBA9-BD4B-479F-B3B0-E0A4387A5403}"/>
          </ac:picMkLst>
        </pc:picChg>
        <pc:picChg chg="add del mod">
          <ac:chgData name="신 도현" userId="2ed1ef2876d933b1" providerId="Windows Live" clId="Web-{863C6566-D3E3-4A09-918A-E1FE426B04EC}" dt="2021-07-22T09:33:50.351" v="581"/>
          <ac:picMkLst>
            <pc:docMk/>
            <pc:sldMk cId="3915186364" sldId="322"/>
            <ac:picMk id="3" creationId="{FA46CFDE-A16A-4439-8A8F-18F86250955E}"/>
          </ac:picMkLst>
        </pc:picChg>
      </pc:sldChg>
      <pc:sldChg chg="addSp delSp modSp add replId">
        <pc:chgData name="신 도현" userId="2ed1ef2876d933b1" providerId="Windows Live" clId="Web-{863C6566-D3E3-4A09-918A-E1FE426B04EC}" dt="2021-07-22T10:24:44.675" v="895" actId="1076"/>
        <pc:sldMkLst>
          <pc:docMk/>
          <pc:sldMk cId="1039528833" sldId="323"/>
        </pc:sldMkLst>
        <pc:spChg chg="del mod">
          <ac:chgData name="신 도현" userId="2ed1ef2876d933b1" providerId="Windows Live" clId="Web-{863C6566-D3E3-4A09-918A-E1FE426B04EC}" dt="2021-07-22T09:43:31.581" v="660"/>
          <ac:spMkLst>
            <pc:docMk/>
            <pc:sldMk cId="1039528833" sldId="323"/>
            <ac:spMk id="4" creationId="{3C19F1D1-8D4D-4646-A51E-F11D2246C57E}"/>
          </ac:spMkLst>
        </pc:spChg>
        <pc:spChg chg="mod">
          <ac:chgData name="신 도현" userId="2ed1ef2876d933b1" providerId="Windows Live" clId="Web-{863C6566-D3E3-4A09-918A-E1FE426B04EC}" dt="2021-07-22T09:43:18.487" v="656" actId="1076"/>
          <ac:spMkLst>
            <pc:docMk/>
            <pc:sldMk cId="1039528833" sldId="323"/>
            <ac:spMk id="7" creationId="{68BC5AFA-13BF-4B5B-8CC0-6ED5F1CA8C41}"/>
          </ac:spMkLst>
        </pc:spChg>
        <pc:spChg chg="add mod">
          <ac:chgData name="신 도현" userId="2ed1ef2876d933b1" providerId="Windows Live" clId="Web-{863C6566-D3E3-4A09-918A-E1FE426B04EC}" dt="2021-07-22T09:49:07.962" v="880" actId="20577"/>
          <ac:spMkLst>
            <pc:docMk/>
            <pc:sldMk cId="1039528833" sldId="323"/>
            <ac:spMk id="8" creationId="{482B8563-4039-40CE-BCF5-5C1795C85C2F}"/>
          </ac:spMkLst>
        </pc:spChg>
        <pc:spChg chg="mod">
          <ac:chgData name="신 도현" userId="2ed1ef2876d933b1" providerId="Windows Live" clId="Web-{863C6566-D3E3-4A09-918A-E1FE426B04EC}" dt="2021-07-22T10:24:44.675" v="895" actId="1076"/>
          <ac:spMkLst>
            <pc:docMk/>
            <pc:sldMk cId="1039528833" sldId="323"/>
            <ac:spMk id="9" creationId="{881047B2-C202-4665-A977-5BDED293E835}"/>
          </ac:spMkLst>
        </pc:spChg>
        <pc:picChg chg="del">
          <ac:chgData name="신 도현" userId="2ed1ef2876d933b1" providerId="Windows Live" clId="Web-{863C6566-D3E3-4A09-918A-E1FE426B04EC}" dt="2021-07-22T09:36:53.620" v="648"/>
          <ac:picMkLst>
            <pc:docMk/>
            <pc:sldMk cId="1039528833" sldId="323"/>
            <ac:picMk id="2" creationId="{FEEECBA9-BD4B-479F-B3B0-E0A4387A5403}"/>
          </ac:picMkLst>
        </pc:picChg>
        <pc:picChg chg="add del mod ord">
          <ac:chgData name="신 도현" userId="2ed1ef2876d933b1" providerId="Windows Live" clId="Web-{863C6566-D3E3-4A09-918A-E1FE426B04EC}" dt="2021-07-22T10:06:16.419" v="881"/>
          <ac:picMkLst>
            <pc:docMk/>
            <pc:sldMk cId="1039528833" sldId="323"/>
            <ac:picMk id="3" creationId="{6EA64B3F-7711-4619-9C8C-FBC0D273E82A}"/>
          </ac:picMkLst>
        </pc:picChg>
        <pc:picChg chg="add mod ord">
          <ac:chgData name="신 도현" userId="2ed1ef2876d933b1" providerId="Windows Live" clId="Web-{863C6566-D3E3-4A09-918A-E1FE426B04EC}" dt="2021-07-22T10:24:39.956" v="894"/>
          <ac:picMkLst>
            <pc:docMk/>
            <pc:sldMk cId="1039528833" sldId="323"/>
            <ac:picMk id="11" creationId="{788D6210-2C60-419B-9A04-7253EA261878}"/>
          </ac:picMkLst>
        </pc:picChg>
      </pc:sldChg>
      <pc:sldChg chg="addSp delSp modSp add replId">
        <pc:chgData name="신 도현" userId="2ed1ef2876d933b1" providerId="Windows Live" clId="Web-{863C6566-D3E3-4A09-918A-E1FE426B04EC}" dt="2021-07-22T10:26:37.036" v="944" actId="1076"/>
        <pc:sldMkLst>
          <pc:docMk/>
          <pc:sldMk cId="586270775" sldId="324"/>
        </pc:sldMkLst>
        <pc:spChg chg="add mod">
          <ac:chgData name="신 도현" userId="2ed1ef2876d933b1" providerId="Windows Live" clId="Web-{863C6566-D3E3-4A09-918A-E1FE426B04EC}" dt="2021-07-22T10:26:37.036" v="944" actId="1076"/>
          <ac:spMkLst>
            <pc:docMk/>
            <pc:sldMk cId="586270775" sldId="324"/>
            <ac:spMk id="3" creationId="{22E41BEF-6D12-44C7-BA0C-885E9AB0DA6C}"/>
          </ac:spMkLst>
        </pc:spChg>
        <pc:spChg chg="mod">
          <ac:chgData name="신 도현" userId="2ed1ef2876d933b1" providerId="Windows Live" clId="Web-{863C6566-D3E3-4A09-918A-E1FE426B04EC}" dt="2021-07-22T10:26:31.271" v="941" actId="20577"/>
          <ac:spMkLst>
            <pc:docMk/>
            <pc:sldMk cId="586270775" sldId="324"/>
            <ac:spMk id="7" creationId="{68BC5AFA-13BF-4B5B-8CC0-6ED5F1CA8C41}"/>
          </ac:spMkLst>
        </pc:spChg>
        <pc:spChg chg="del">
          <ac:chgData name="신 도현" userId="2ed1ef2876d933b1" providerId="Windows Live" clId="Web-{863C6566-D3E3-4A09-918A-E1FE426B04EC}" dt="2021-07-22T10:25:56.692" v="919"/>
          <ac:spMkLst>
            <pc:docMk/>
            <pc:sldMk cId="586270775" sldId="324"/>
            <ac:spMk id="8" creationId="{482B8563-4039-40CE-BCF5-5C1795C85C2F}"/>
          </ac:spMkLst>
        </pc:spChg>
        <pc:spChg chg="del">
          <ac:chgData name="신 도현" userId="2ed1ef2876d933b1" providerId="Windows Live" clId="Web-{863C6566-D3E3-4A09-918A-E1FE426B04EC}" dt="2021-07-22T10:25:55.504" v="918"/>
          <ac:spMkLst>
            <pc:docMk/>
            <pc:sldMk cId="586270775" sldId="324"/>
            <ac:spMk id="9" creationId="{881047B2-C202-4665-A977-5BDED293E835}"/>
          </ac:spMkLst>
        </pc:spChg>
        <pc:picChg chg="add mod">
          <ac:chgData name="신 도현" userId="2ed1ef2876d933b1" providerId="Windows Live" clId="Web-{863C6566-D3E3-4A09-918A-E1FE426B04EC}" dt="2021-07-22T10:26:06.708" v="923" actId="1076"/>
          <ac:picMkLst>
            <pc:docMk/>
            <pc:sldMk cId="586270775" sldId="324"/>
            <ac:picMk id="2" creationId="{A1959066-4926-4043-AC32-56B3E50E824F}"/>
          </ac:picMkLst>
        </pc:picChg>
        <pc:picChg chg="del">
          <ac:chgData name="신 도현" userId="2ed1ef2876d933b1" providerId="Windows Live" clId="Web-{863C6566-D3E3-4A09-918A-E1FE426B04EC}" dt="2021-07-22T10:25:54.692" v="917"/>
          <ac:picMkLst>
            <pc:docMk/>
            <pc:sldMk cId="586270775" sldId="324"/>
            <ac:picMk id="11" creationId="{788D6210-2C60-419B-9A04-7253EA261878}"/>
          </ac:picMkLst>
        </pc:picChg>
      </pc:sldChg>
      <pc:sldChg chg="addSp delSp modSp add replId">
        <pc:chgData name="신 도현" userId="2ed1ef2876d933b1" providerId="Windows Live" clId="Web-{863C6566-D3E3-4A09-918A-E1FE426B04EC}" dt="2021-07-22T10:31:15.417" v="961"/>
        <pc:sldMkLst>
          <pc:docMk/>
          <pc:sldMk cId="2117509364" sldId="325"/>
        </pc:sldMkLst>
        <pc:spChg chg="del">
          <ac:chgData name="신 도현" userId="2ed1ef2876d933b1" providerId="Windows Live" clId="Web-{863C6566-D3E3-4A09-918A-E1FE426B04EC}" dt="2021-07-22T10:28:54.617" v="948"/>
          <ac:spMkLst>
            <pc:docMk/>
            <pc:sldMk cId="2117509364" sldId="325"/>
            <ac:spMk id="3" creationId="{22E41BEF-6D12-44C7-BA0C-885E9AB0DA6C}"/>
          </ac:spMkLst>
        </pc:spChg>
        <pc:spChg chg="mod">
          <ac:chgData name="신 도현" userId="2ed1ef2876d933b1" providerId="Windows Live" clId="Web-{863C6566-D3E3-4A09-918A-E1FE426B04EC}" dt="2021-07-22T10:29:32.024" v="957" actId="14100"/>
          <ac:spMkLst>
            <pc:docMk/>
            <pc:sldMk cId="2117509364" sldId="325"/>
            <ac:spMk id="5" creationId="{25A5DB54-9069-4AD1-A72E-4BDB68826E31}"/>
          </ac:spMkLst>
        </pc:spChg>
        <pc:spChg chg="del">
          <ac:chgData name="신 도현" userId="2ed1ef2876d933b1" providerId="Windows Live" clId="Web-{863C6566-D3E3-4A09-918A-E1FE426B04EC}" dt="2021-07-22T10:28:53.883" v="947"/>
          <ac:spMkLst>
            <pc:docMk/>
            <pc:sldMk cId="2117509364" sldId="325"/>
            <ac:spMk id="7" creationId="{68BC5AFA-13BF-4B5B-8CC0-6ED5F1CA8C41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47" creationId="{693D85EB-2BAA-4495-B784-89E6370AD94B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48" creationId="{9B6CFDC8-7C3E-411D-ADDE-01BA253F5FCC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49" creationId="{DC933729-A4E8-475F-B1BC-E127DAA854EA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50" creationId="{75D65034-62BC-428A-A7D4-B0CABC2A324C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55" creationId="{1CD6397C-1954-4E67-B1D3-D45310A37491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57" creationId="{F85ADE36-9398-428C-831F-A722CC49FB0C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60" creationId="{E637A5AB-88AB-40EC-905B-BA87F11393C2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61" creationId="{64C4F6F7-2957-4390-9280-E52B78F1F845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62" creationId="{0B60EE41-3AD8-4F7A-8660-27ABAA53A6EE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63" creationId="{5222873A-1A3D-460D-B232-04D32312307B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65" creationId="{5F8BE1A1-1A0C-4A05-8791-AED7B8315383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66" creationId="{987A77EE-BB27-4441-A878-196F1E8BC8CF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67" creationId="{37FAD976-5117-457B-AABA-0D45604E387F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68" creationId="{8B09424E-FBA9-4B69-8173-B74977111176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69" creationId="{C47B105A-EA47-4474-A7A4-36DE0667745D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71" creationId="{EEFCD81A-DF9E-4775-8507-5C9E9F5EED40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72" creationId="{F7615DBF-1CDA-4336-AB9E-2C5C40FACFEF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74" creationId="{442EBB5E-19FC-4937-AA64-DB2888E55CAF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76" creationId="{A29B74AD-CB82-42DA-BE0D-8D9747D0A399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80" creationId="{842BD9B0-C37C-412F-B86A-BF301D82194F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90" creationId="{DD6EA5D0-4509-417C-9235-682A16EF77E9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92" creationId="{BE358026-C3DE-49C8-95A4-89BB0A33EB74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94" creationId="{43A4ECB4-C3EA-4FC0-AA82-5E2055BF3368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96" creationId="{5F852FBE-89D7-422C-8322-6BC564A324FB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98" creationId="{101D54EB-CD27-4B76-A524-913A37C3755C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99" creationId="{EE7BFF7C-4EBC-41BB-A0C9-48EA965B075D}"/>
          </ac:spMkLst>
        </pc:spChg>
        <pc:spChg chg="add">
          <ac:chgData name="신 도현" userId="2ed1ef2876d933b1" providerId="Windows Live" clId="Web-{863C6566-D3E3-4A09-918A-E1FE426B04EC}" dt="2021-07-22T10:31:05.573" v="960"/>
          <ac:spMkLst>
            <pc:docMk/>
            <pc:sldMk cId="2117509364" sldId="325"/>
            <ac:spMk id="102" creationId="{300FF549-B08C-4547-81DB-FB6D62D238B9}"/>
          </ac:spMkLst>
        </pc:spChg>
        <pc:grpChg chg="add del">
          <ac:chgData name="신 도현" userId="2ed1ef2876d933b1" providerId="Windows Live" clId="Web-{863C6566-D3E3-4A09-918A-E1FE426B04EC}" dt="2021-07-22T10:31:03.041" v="959"/>
          <ac:grpSpMkLst>
            <pc:docMk/>
            <pc:sldMk cId="2117509364" sldId="325"/>
            <ac:grpSpMk id="4" creationId="{6C7FE537-F701-4729-A8BF-699863C97AF9}"/>
          </ac:grpSpMkLst>
        </pc:grpChg>
        <pc:grpChg chg="add">
          <ac:chgData name="신 도현" userId="2ed1ef2876d933b1" providerId="Windows Live" clId="Web-{863C6566-D3E3-4A09-918A-E1FE426B04EC}" dt="2021-07-22T10:31:05.573" v="960"/>
          <ac:grpSpMkLst>
            <pc:docMk/>
            <pc:sldMk cId="2117509364" sldId="325"/>
            <ac:grpSpMk id="51" creationId="{E35C148B-F316-49E3-8A86-0D198C474F43}"/>
          </ac:grpSpMkLst>
        </pc:grpChg>
        <pc:grpChg chg="add">
          <ac:chgData name="신 도현" userId="2ed1ef2876d933b1" providerId="Windows Live" clId="Web-{863C6566-D3E3-4A09-918A-E1FE426B04EC}" dt="2021-07-22T10:31:05.573" v="960"/>
          <ac:grpSpMkLst>
            <pc:docMk/>
            <pc:sldMk cId="2117509364" sldId="325"/>
            <ac:grpSpMk id="52" creationId="{496F055E-B323-4116-AB4A-8F89B823F16D}"/>
          </ac:grpSpMkLst>
        </pc:grpChg>
        <pc:grpChg chg="add">
          <ac:chgData name="신 도현" userId="2ed1ef2876d933b1" providerId="Windows Live" clId="Web-{863C6566-D3E3-4A09-918A-E1FE426B04EC}" dt="2021-07-22T10:31:05.573" v="960"/>
          <ac:grpSpMkLst>
            <pc:docMk/>
            <pc:sldMk cId="2117509364" sldId="325"/>
            <ac:grpSpMk id="54" creationId="{4539C489-D115-4E12-841B-018E9508AF06}"/>
          </ac:grpSpMkLst>
        </pc:grpChg>
        <pc:grpChg chg="add">
          <ac:chgData name="신 도현" userId="2ed1ef2876d933b1" providerId="Windows Live" clId="Web-{863C6566-D3E3-4A09-918A-E1FE426B04EC}" dt="2021-07-22T10:31:05.573" v="960"/>
          <ac:grpSpMkLst>
            <pc:docMk/>
            <pc:sldMk cId="2117509364" sldId="325"/>
            <ac:grpSpMk id="56" creationId="{09E4D6B8-81FC-4163-8033-829E3662BFA3}"/>
          </ac:grpSpMkLst>
        </pc:grpChg>
        <pc:grpChg chg="add">
          <ac:chgData name="신 도현" userId="2ed1ef2876d933b1" providerId="Windows Live" clId="Web-{863C6566-D3E3-4A09-918A-E1FE426B04EC}" dt="2021-07-22T10:31:05.573" v="960"/>
          <ac:grpSpMkLst>
            <pc:docMk/>
            <pc:sldMk cId="2117509364" sldId="325"/>
            <ac:grpSpMk id="64" creationId="{81CFBA23-FEAA-4553-97ED-595D1A90CE20}"/>
          </ac:grpSpMkLst>
        </pc:grpChg>
        <pc:grpChg chg="add">
          <ac:chgData name="신 도현" userId="2ed1ef2876d933b1" providerId="Windows Live" clId="Web-{863C6566-D3E3-4A09-918A-E1FE426B04EC}" dt="2021-07-22T10:31:05.573" v="960"/>
          <ac:grpSpMkLst>
            <pc:docMk/>
            <pc:sldMk cId="2117509364" sldId="325"/>
            <ac:grpSpMk id="82" creationId="{42DB3347-DF0A-43C9-930E-A970BCDD0F4B}"/>
          </ac:grpSpMkLst>
        </pc:grpChg>
        <pc:grpChg chg="add">
          <ac:chgData name="신 도현" userId="2ed1ef2876d933b1" providerId="Windows Live" clId="Web-{863C6566-D3E3-4A09-918A-E1FE426B04EC}" dt="2021-07-22T10:31:05.573" v="960"/>
          <ac:grpSpMkLst>
            <pc:docMk/>
            <pc:sldMk cId="2117509364" sldId="325"/>
            <ac:grpSpMk id="83" creationId="{76A21F50-EFFE-4098-8A99-C0CAFF2AC32F}"/>
          </ac:grpSpMkLst>
        </pc:grpChg>
        <pc:grpChg chg="add">
          <ac:chgData name="신 도현" userId="2ed1ef2876d933b1" providerId="Windows Live" clId="Web-{863C6566-D3E3-4A09-918A-E1FE426B04EC}" dt="2021-07-22T10:31:05.573" v="960"/>
          <ac:grpSpMkLst>
            <pc:docMk/>
            <pc:sldMk cId="2117509364" sldId="325"/>
            <ac:grpSpMk id="85" creationId="{1937151C-E115-4ABD-A8EC-38AFE32D58AA}"/>
          </ac:grpSpMkLst>
        </pc:grpChg>
        <pc:grpChg chg="add">
          <ac:chgData name="신 도현" userId="2ed1ef2876d933b1" providerId="Windows Live" clId="Web-{863C6566-D3E3-4A09-918A-E1FE426B04EC}" dt="2021-07-22T10:31:15.417" v="961"/>
          <ac:grpSpMkLst>
            <pc:docMk/>
            <pc:sldMk cId="2117509364" sldId="325"/>
            <ac:grpSpMk id="103" creationId="{52642E06-CE76-4635-9AF4-61BF913F56D6}"/>
          </ac:grpSpMkLst>
        </pc:grpChg>
        <pc:picChg chg="del">
          <ac:chgData name="신 도현" userId="2ed1ef2876d933b1" providerId="Windows Live" clId="Web-{863C6566-D3E3-4A09-918A-E1FE426B04EC}" dt="2021-07-22T10:28:52.930" v="946"/>
          <ac:picMkLst>
            <pc:docMk/>
            <pc:sldMk cId="2117509364" sldId="325"/>
            <ac:picMk id="2" creationId="{A1959066-4926-4043-AC32-56B3E50E824F}"/>
          </ac:picMkLst>
        </pc:picChg>
        <pc:picChg chg="add">
          <ac:chgData name="신 도현" userId="2ed1ef2876d933b1" providerId="Windows Live" clId="Web-{863C6566-D3E3-4A09-918A-E1FE426B04EC}" dt="2021-07-22T10:31:05.573" v="960"/>
          <ac:picMkLst>
            <pc:docMk/>
            <pc:sldMk cId="2117509364" sldId="325"/>
            <ac:picMk id="70" creationId="{ED3D3583-0D60-4E7A-8C5C-CA4A0198436B}"/>
          </ac:picMkLst>
        </pc:picChg>
        <pc:picChg chg="add">
          <ac:chgData name="신 도현" userId="2ed1ef2876d933b1" providerId="Windows Live" clId="Web-{863C6566-D3E3-4A09-918A-E1FE426B04EC}" dt="2021-07-22T10:31:05.573" v="960"/>
          <ac:picMkLst>
            <pc:docMk/>
            <pc:sldMk cId="2117509364" sldId="325"/>
            <ac:picMk id="73" creationId="{E55CA659-A408-47B2-8F45-777814BC1C4F}"/>
          </ac:picMkLst>
        </pc:picChg>
        <pc:picChg chg="add">
          <ac:chgData name="신 도현" userId="2ed1ef2876d933b1" providerId="Windows Live" clId="Web-{863C6566-D3E3-4A09-918A-E1FE426B04EC}" dt="2021-07-22T10:31:05.573" v="960"/>
          <ac:picMkLst>
            <pc:docMk/>
            <pc:sldMk cId="2117509364" sldId="325"/>
            <ac:picMk id="75" creationId="{D2771723-FA4F-4FA5-8B51-CFF1BF0882A4}"/>
          </ac:picMkLst>
        </pc:picChg>
        <pc:picChg chg="add">
          <ac:chgData name="신 도현" userId="2ed1ef2876d933b1" providerId="Windows Live" clId="Web-{863C6566-D3E3-4A09-918A-E1FE426B04EC}" dt="2021-07-22T10:31:05.573" v="960"/>
          <ac:picMkLst>
            <pc:docMk/>
            <pc:sldMk cId="2117509364" sldId="325"/>
            <ac:picMk id="88" creationId="{764ECE84-05EB-425B-8D05-791B2269AAB3}"/>
          </ac:picMkLst>
        </pc:picChg>
        <pc:picChg chg="add">
          <ac:chgData name="신 도현" userId="2ed1ef2876d933b1" providerId="Windows Live" clId="Web-{863C6566-D3E3-4A09-918A-E1FE426B04EC}" dt="2021-07-22T10:31:05.573" v="960"/>
          <ac:picMkLst>
            <pc:docMk/>
            <pc:sldMk cId="2117509364" sldId="325"/>
            <ac:picMk id="91" creationId="{DFC27FB4-D5C8-4C76-AEC6-6BD20AFE5929}"/>
          </ac:picMkLst>
        </pc:picChg>
        <pc:picChg chg="add">
          <ac:chgData name="신 도현" userId="2ed1ef2876d933b1" providerId="Windows Live" clId="Web-{863C6566-D3E3-4A09-918A-E1FE426B04EC}" dt="2021-07-22T10:31:05.573" v="960"/>
          <ac:picMkLst>
            <pc:docMk/>
            <pc:sldMk cId="2117509364" sldId="325"/>
            <ac:picMk id="93" creationId="{24BF5814-E789-4B07-BD67-8E5DEF69F15F}"/>
          </ac:picMkLst>
        </pc:picChg>
        <pc:picChg chg="add">
          <ac:chgData name="신 도현" userId="2ed1ef2876d933b1" providerId="Windows Live" clId="Web-{863C6566-D3E3-4A09-918A-E1FE426B04EC}" dt="2021-07-22T10:31:05.573" v="960"/>
          <ac:picMkLst>
            <pc:docMk/>
            <pc:sldMk cId="2117509364" sldId="325"/>
            <ac:picMk id="95" creationId="{78FB6545-7347-415B-A1AD-8CC52227F21D}"/>
          </ac:picMkLst>
        </pc:picChg>
        <pc:picChg chg="add">
          <ac:chgData name="신 도현" userId="2ed1ef2876d933b1" providerId="Windows Live" clId="Web-{863C6566-D3E3-4A09-918A-E1FE426B04EC}" dt="2021-07-22T10:31:05.573" v="960"/>
          <ac:picMkLst>
            <pc:docMk/>
            <pc:sldMk cId="2117509364" sldId="325"/>
            <ac:picMk id="97" creationId="{4DDBBE75-5BA0-478B-AECA-0D9929DA4A64}"/>
          </ac:picMkLst>
        </pc:picChg>
        <pc:picChg chg="add">
          <ac:chgData name="신 도현" userId="2ed1ef2876d933b1" providerId="Windows Live" clId="Web-{863C6566-D3E3-4A09-918A-E1FE426B04EC}" dt="2021-07-22T10:31:05.573" v="960"/>
          <ac:picMkLst>
            <pc:docMk/>
            <pc:sldMk cId="2117509364" sldId="325"/>
            <ac:picMk id="100" creationId="{1D81D0F6-836B-4FA4-8B4A-9CD646923587}"/>
          </ac:picMkLst>
        </pc:picChg>
        <pc:cxnChg chg="mod">
          <ac:chgData name="신 도현" userId="2ed1ef2876d933b1" providerId="Windows Live" clId="Web-{863C6566-D3E3-4A09-918A-E1FE426B04EC}" dt="2021-07-22T10:29:32.024" v="957" actId="14100"/>
          <ac:cxnSpMkLst>
            <pc:docMk/>
            <pc:sldMk cId="2117509364" sldId="325"/>
            <ac:cxnSpMk id="6" creationId="{C1E53E15-27DD-433A-B6C9-36AF223C1C04}"/>
          </ac:cxnSpMkLst>
        </pc:cxnChg>
        <pc:cxnChg chg="mod">
          <ac:chgData name="신 도현" userId="2ed1ef2876d933b1" providerId="Windows Live" clId="Web-{863C6566-D3E3-4A09-918A-E1FE426B04EC}" dt="2021-07-22T10:31:03.041" v="959"/>
          <ac:cxnSpMkLst>
            <pc:docMk/>
            <pc:sldMk cId="2117509364" sldId="325"/>
            <ac:cxnSpMk id="21" creationId="{E0433624-3C34-4C79-87FA-A64C709BA35D}"/>
          </ac:cxnSpMkLst>
        </pc:cxnChg>
        <pc:cxnChg chg="mod">
          <ac:chgData name="신 도현" userId="2ed1ef2876d933b1" providerId="Windows Live" clId="Web-{863C6566-D3E3-4A09-918A-E1FE426B04EC}" dt="2021-07-22T10:31:03.041" v="959"/>
          <ac:cxnSpMkLst>
            <pc:docMk/>
            <pc:sldMk cId="2117509364" sldId="325"/>
            <ac:cxnSpMk id="31" creationId="{4B53DF4D-2C5F-42C8-B381-40058FB535B0}"/>
          </ac:cxnSpMkLst>
        </pc:cxnChg>
        <pc:cxnChg chg="mod">
          <ac:chgData name="신 도현" userId="2ed1ef2876d933b1" providerId="Windows Live" clId="Web-{863C6566-D3E3-4A09-918A-E1FE426B04EC}" dt="2021-07-22T10:31:03.041" v="959"/>
          <ac:cxnSpMkLst>
            <pc:docMk/>
            <pc:sldMk cId="2117509364" sldId="325"/>
            <ac:cxnSpMk id="33" creationId="{BA9861D3-45F5-487D-9BBF-33E01680D5C8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53" creationId="{6944FC65-2894-4D40-B987-E7AF638DB9CF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58" creationId="{89BA0C87-6A81-4251-81F1-B3531EA592F3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59" creationId="{4A5C3BD3-E9FD-4EA3-A8BD-9FBEA8CD09B8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77" creationId="{ED0CC2F4-4258-410C-B347-8C6572FA22C4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78" creationId="{196FD5DC-4721-43E5-8BFA-20AB24A61EB3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79" creationId="{BDB3F453-BAF7-4474-9718-9E61422E45C8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81" creationId="{44EE13AB-C16E-46F5-8380-3A75B9DFEBAB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84" creationId="{6ADE87A8-CA11-4ADC-9738-C44EEA44350F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86" creationId="{9265D992-B5C6-42C3-9896-3157F44DD70A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87" creationId="{5990BF7C-6ED9-4209-9F2A-7C18FA776C9F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89" creationId="{CD92D834-147B-4F2C-8C6F-CE0B787DE761}"/>
          </ac:cxnSpMkLst>
        </pc:cxnChg>
        <pc:cxnChg chg="add">
          <ac:chgData name="신 도현" userId="2ed1ef2876d933b1" providerId="Windows Live" clId="Web-{863C6566-D3E3-4A09-918A-E1FE426B04EC}" dt="2021-07-22T10:31:05.573" v="960"/>
          <ac:cxnSpMkLst>
            <pc:docMk/>
            <pc:sldMk cId="2117509364" sldId="325"/>
            <ac:cxnSpMk id="101" creationId="{1F090B8C-2E06-4C7E-A516-F9C5E7082589}"/>
          </ac:cxnSpMkLst>
        </pc:cxnChg>
      </pc:sldChg>
    </pc:docChg>
  </pc:docChgLst>
  <pc:docChgLst>
    <pc:chgData name="신 도현" userId="2ed1ef2876d933b1" providerId="Windows Live" clId="Web-{82D5D6B2-0990-4DFD-8630-97BF20872DE4}"/>
    <pc:docChg chg="modSld">
      <pc:chgData name="신 도현" userId="2ed1ef2876d933b1" providerId="Windows Live" clId="Web-{82D5D6B2-0990-4DFD-8630-97BF20872DE4}" dt="2021-08-10T07:17:02.397" v="1" actId="1076"/>
      <pc:docMkLst>
        <pc:docMk/>
      </pc:docMkLst>
      <pc:sldChg chg="modSp">
        <pc:chgData name="신 도현" userId="2ed1ef2876d933b1" providerId="Windows Live" clId="Web-{82D5D6B2-0990-4DFD-8630-97BF20872DE4}" dt="2021-08-10T07:17:02.397" v="1" actId="1076"/>
        <pc:sldMkLst>
          <pc:docMk/>
          <pc:sldMk cId="81128398" sldId="278"/>
        </pc:sldMkLst>
        <pc:spChg chg="mod">
          <ac:chgData name="신 도현" userId="2ed1ef2876d933b1" providerId="Windows Live" clId="Web-{82D5D6B2-0990-4DFD-8630-97BF20872DE4}" dt="2021-08-10T07:17:02.397" v="1" actId="1076"/>
          <ac:spMkLst>
            <pc:docMk/>
            <pc:sldMk cId="81128398" sldId="278"/>
            <ac:spMk id="15" creationId="{176802C6-4A40-43AC-91B0-6907A5B5FAC4}"/>
          </ac:spMkLst>
        </pc:spChg>
      </pc:sldChg>
    </pc:docChg>
  </pc:docChgLst>
  <pc:docChgLst>
    <pc:chgData name="신 도현" userId="2ed1ef2876d933b1" providerId="Windows Live" clId="Web-{D54566B3-1A6B-4596-9FB9-E105F62104DF}"/>
    <pc:docChg chg="modSld">
      <pc:chgData name="신 도현" userId="2ed1ef2876d933b1" providerId="Windows Live" clId="Web-{D54566B3-1A6B-4596-9FB9-E105F62104DF}" dt="2021-08-12T04:49:03.674" v="27" actId="1076"/>
      <pc:docMkLst>
        <pc:docMk/>
      </pc:docMkLst>
      <pc:sldChg chg="modSp">
        <pc:chgData name="신 도현" userId="2ed1ef2876d933b1" providerId="Windows Live" clId="Web-{D54566B3-1A6B-4596-9FB9-E105F62104DF}" dt="2021-08-12T04:48:55.206" v="23" actId="20577"/>
        <pc:sldMkLst>
          <pc:docMk/>
          <pc:sldMk cId="1632935467" sldId="304"/>
        </pc:sldMkLst>
        <pc:spChg chg="mod">
          <ac:chgData name="신 도현" userId="2ed1ef2876d933b1" providerId="Windows Live" clId="Web-{D54566B3-1A6B-4596-9FB9-E105F62104DF}" dt="2021-08-12T04:48:55.206" v="23" actId="20577"/>
          <ac:spMkLst>
            <pc:docMk/>
            <pc:sldMk cId="1632935467" sldId="304"/>
            <ac:spMk id="7" creationId="{4A8B2EF2-0935-43BB-9B3B-058CC64B938F}"/>
          </ac:spMkLst>
        </pc:spChg>
        <pc:picChg chg="mod">
          <ac:chgData name="신 도현" userId="2ed1ef2876d933b1" providerId="Windows Live" clId="Web-{D54566B3-1A6B-4596-9FB9-E105F62104DF}" dt="2021-08-12T04:31:02.534" v="7" actId="1076"/>
          <ac:picMkLst>
            <pc:docMk/>
            <pc:sldMk cId="1632935467" sldId="304"/>
            <ac:picMk id="3" creationId="{DEFC9AF4-1046-4880-A8D4-C9EC10ECF1D7}"/>
          </ac:picMkLst>
        </pc:picChg>
      </pc:sldChg>
      <pc:sldChg chg="modSp">
        <pc:chgData name="신 도현" userId="2ed1ef2876d933b1" providerId="Windows Live" clId="Web-{D54566B3-1A6B-4596-9FB9-E105F62104DF}" dt="2021-08-12T04:49:03.674" v="27" actId="1076"/>
        <pc:sldMkLst>
          <pc:docMk/>
          <pc:sldMk cId="1113924396" sldId="340"/>
        </pc:sldMkLst>
        <pc:picChg chg="mod">
          <ac:chgData name="신 도현" userId="2ed1ef2876d933b1" providerId="Windows Live" clId="Web-{D54566B3-1A6B-4596-9FB9-E105F62104DF}" dt="2021-08-12T04:49:03.674" v="27" actId="1076"/>
          <ac:picMkLst>
            <pc:docMk/>
            <pc:sldMk cId="1113924396" sldId="340"/>
            <ac:picMk id="4" creationId="{78372A48-E644-44C3-9964-F30A5DECEE78}"/>
          </ac:picMkLst>
        </pc:picChg>
        <pc:cxnChg chg="mod">
          <ac:chgData name="신 도현" userId="2ed1ef2876d933b1" providerId="Windows Live" clId="Web-{D54566B3-1A6B-4596-9FB9-E105F62104DF}" dt="2021-08-12T04:49:01.112" v="26" actId="1076"/>
          <ac:cxnSpMkLst>
            <pc:docMk/>
            <pc:sldMk cId="1113924396" sldId="340"/>
            <ac:cxnSpMk id="13" creationId="{1E79F544-8BAD-449D-8E3F-3C5A37F62DD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6A14A-8B07-421D-BB2D-FBBEBC97F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46A581-40BF-496A-8BB0-09BF4BC93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3B739E-6278-4ED2-A44C-AFDC83308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E66B9-7812-43B1-9E87-EEC43678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EEE0F-CFAD-4493-8E85-6835115E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85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3027D-4888-47B0-A87F-8B291A3A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5B0391-A1BE-499F-A033-F388477DD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2DF24-879E-4166-A42A-1270ECE04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CF2D9-ECD7-470F-B306-2DF34BD3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1CB92-56B5-45B8-8E42-79840A6F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79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1A710F-EF14-44C8-97B7-B0FBB1D38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1F18CC-6D4C-4947-8DD9-F489F5F8D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8723E-58F9-4D9B-B9C8-9B9718D9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0FDD9-DF1F-4C01-80CB-8DFE1D0E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22F823-E192-40DF-BA23-AEE1ABEB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3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35A37-89E0-480D-AD27-D6AB170C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6D1C3F-BFC6-4CB8-8426-54E09B32A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997CEB-637F-4AD6-86E1-BCDABDB93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BB5548-0A06-4DA7-ADCF-5EFB94F60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BD44E-8C70-4E85-8A70-64919938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72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1EA011-248F-49F6-A4B0-945C1CDA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7E83E-2259-4260-BE88-F98113508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48BFD3-CB93-4F38-80B2-A29E626C9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F341E-1BAC-4A9F-ADC4-926BD5265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D50A0-00A1-4E0F-BFB7-B9AD57E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52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2A3A0-D372-4A02-A01B-BFA8DB67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49A29-AF7A-4408-A061-B2B718535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3333B8-532C-429C-B889-D2A9E124B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53B98D-C625-4C8B-9939-8D6214B3F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611986-32C3-4BCD-BD1F-2028AE3A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C3BD6D-B2E6-40D6-9216-9EAF2546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2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2CD3B-FC7A-40B3-81D8-9107BD8F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3935DE-C90C-40C7-B635-38E495C76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57F35D-5779-4AC1-8F2D-CB3BA737F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9C64FF-0F10-4CC1-B4C0-F3555FB9E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F75D31-6372-4A74-B55E-C69113ED4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4B7AF5-8A0F-415A-903B-6201D2EA7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0B6707-90DA-43BC-9988-164CDAD5B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C02C43-1FFA-4215-888E-DC837217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26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FA7CD-4F91-4E72-8628-0188A77C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20BA8C-6BEB-4B11-B48E-DEAB2039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AAF981-ED3F-4000-A777-AA48BFF77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0AB6E3-6B2F-4303-AEB2-58E5F84F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2EB96D-BF61-476E-9764-24515F37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B8846A-13D8-46FF-90C6-7651B8EE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EE103A-78DE-4B81-8AA6-1E718BAB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78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D3EBB-D747-4556-88C1-17A5F4D65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161A0A-3E81-45C7-B719-600DD569E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7E47DD-8829-41F2-A7F3-639F9513E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64177F-1F77-4667-9576-D0DC431F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F68C55-F01C-47F9-BCF9-A97599D0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F8B603-363F-4AE3-8A09-BEB33F54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775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39683-102F-4EFA-A1A8-7BD2D312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F0FCFC-C349-44D0-9503-ADF4A0F2E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B718EE-3886-4912-A430-7371B7DCB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8BEA33-EDAD-434D-B505-9FAF0AF0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51AF13-0C9A-4D4E-BAEB-4437F7A0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218BB1-9ED4-4C06-A2B1-D6262754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92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203081-1CAA-41F3-9A43-BA44BB1A1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265C3C-C403-4BBE-8FB3-78FFE660B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768E17-F137-41E4-BF33-0B4D37769F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3A5F9-8E48-4A67-807F-7B3C8EC4F2B4}" type="datetimeFigureOut">
              <a:rPr lang="ko-KR" altLang="en-US" smtClean="0"/>
              <a:t>2022-06-28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D89E6-82A9-4E4A-B757-BC65EA239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FB902-E22B-45B4-A46C-1469B089A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AF96A-2F0E-4694-B090-6452A5C848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7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racle.com/kr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tool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62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svg"/><Relationship Id="rId7" Type="http://schemas.openxmlformats.org/officeDocument/2006/relationships/image" Target="../media/image62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4.png"/><Relationship Id="rId5" Type="http://schemas.openxmlformats.org/officeDocument/2006/relationships/image" Target="../media/image58.svg"/><Relationship Id="rId10" Type="http://schemas.openxmlformats.org/officeDocument/2006/relationships/image" Target="../media/image64.sv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svg"/><Relationship Id="rId7" Type="http://schemas.openxmlformats.org/officeDocument/2006/relationships/image" Target="../media/image62.svg"/><Relationship Id="rId12" Type="http://schemas.openxmlformats.org/officeDocument/2006/relationships/image" Target="../media/image7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4.png"/><Relationship Id="rId5" Type="http://schemas.openxmlformats.org/officeDocument/2006/relationships/image" Target="../media/image58.svg"/><Relationship Id="rId10" Type="http://schemas.openxmlformats.org/officeDocument/2006/relationships/image" Target="../media/image64.sv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AEEFD-FB99-4036-9370-E465237F0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636" y="2726534"/>
            <a:ext cx="10422727" cy="1086199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</a:rPr>
              <a:t>프로젝트 설정</a:t>
            </a:r>
            <a:endParaRPr lang="ko-KR" altLang="en-US" b="0" dirty="0"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8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9A7380-D788-4601-A57C-218D7508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03" y="1967084"/>
            <a:ext cx="7275871" cy="367951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158180" y="1316756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Next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DA592-F7FF-4FCF-8F91-F173C99A1EB9}"/>
              </a:ext>
            </a:extLst>
          </p:cNvPr>
          <p:cNvSpPr/>
          <p:nvPr/>
        </p:nvSpPr>
        <p:spPr>
          <a:xfrm>
            <a:off x="6993194" y="5254782"/>
            <a:ext cx="1295400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45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D5E501B-BF13-49C6-A6F1-D5D7E813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722" y="2040653"/>
            <a:ext cx="5510446" cy="417825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846438" y="1508485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 Next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DA592-F7FF-4FCF-8F91-F173C99A1EB9}"/>
              </a:ext>
            </a:extLst>
          </p:cNvPr>
          <p:cNvSpPr/>
          <p:nvPr/>
        </p:nvSpPr>
        <p:spPr>
          <a:xfrm>
            <a:off x="6157452" y="5810305"/>
            <a:ext cx="1295400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4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CA062BE-96B8-48A3-A8C8-51629761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927" y="2143901"/>
            <a:ext cx="6415050" cy="350908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846438" y="1508485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설치 경로 확인 </a:t>
            </a:r>
            <a:r>
              <a:rPr lang="en-US" altLang="ko-KR" dirty="0"/>
              <a:t>&gt; </a:t>
            </a:r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DA592-F7FF-4FCF-8F91-F173C99A1EB9}"/>
              </a:ext>
            </a:extLst>
          </p:cNvPr>
          <p:cNvSpPr/>
          <p:nvPr/>
        </p:nvSpPr>
        <p:spPr>
          <a:xfrm>
            <a:off x="8114071" y="5308859"/>
            <a:ext cx="1295400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702620-BFCC-4F6E-AD4E-4EEE7558CDB7}"/>
              </a:ext>
            </a:extLst>
          </p:cNvPr>
          <p:cNvSpPr/>
          <p:nvPr/>
        </p:nvSpPr>
        <p:spPr>
          <a:xfrm>
            <a:off x="3183194" y="3810000"/>
            <a:ext cx="1850922" cy="526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1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0A23132-16FE-405D-8949-E267CC722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923" y="2043427"/>
            <a:ext cx="5721839" cy="433853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846438" y="1508485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 Close </a:t>
            </a:r>
            <a:r>
              <a:rPr lang="ko-KR" altLang="en-US" dirty="0"/>
              <a:t>선택하여 설치 완료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DA592-F7FF-4FCF-8F91-F173C99A1EB9}"/>
              </a:ext>
            </a:extLst>
          </p:cNvPr>
          <p:cNvSpPr/>
          <p:nvPr/>
        </p:nvSpPr>
        <p:spPr>
          <a:xfrm>
            <a:off x="6393426" y="5997118"/>
            <a:ext cx="1295400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273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32D66E5-455F-4AF8-9CD2-EE4C0134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906" y="2211699"/>
            <a:ext cx="6000187" cy="364776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3095906" y="1601891"/>
            <a:ext cx="389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13. </a:t>
            </a:r>
            <a:r>
              <a:rPr lang="ko-KR" altLang="en-US" dirty="0"/>
              <a:t>설치 경로로 이동하여 설치 확인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DA592-F7FF-4FCF-8F91-F173C99A1EB9}"/>
              </a:ext>
            </a:extLst>
          </p:cNvPr>
          <p:cNvSpPr/>
          <p:nvPr/>
        </p:nvSpPr>
        <p:spPr>
          <a:xfrm>
            <a:off x="4500716" y="4497699"/>
            <a:ext cx="862781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7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04BE326-D791-462B-A536-8C2885F4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094" y="2611011"/>
            <a:ext cx="3988600" cy="329999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799902" y="2140159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시스템 환경 변수 편집 열기</a:t>
            </a:r>
            <a:r>
              <a:rPr lang="en-US" altLang="ko-KR" dirty="0"/>
              <a:t>: </a:t>
            </a:r>
            <a:r>
              <a:rPr lang="ko-KR" altLang="en-US" dirty="0"/>
              <a:t>윈도우 검색 </a:t>
            </a:r>
            <a:r>
              <a:rPr lang="en-US" altLang="ko-KR" dirty="0"/>
              <a:t>&gt; </a:t>
            </a:r>
            <a:r>
              <a:rPr lang="ko-KR" altLang="en-US" dirty="0"/>
              <a:t>시스템 환경 변수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DA592-F7FF-4FCF-8F91-F173C99A1EB9}"/>
              </a:ext>
            </a:extLst>
          </p:cNvPr>
          <p:cNvSpPr/>
          <p:nvPr/>
        </p:nvSpPr>
        <p:spPr>
          <a:xfrm>
            <a:off x="4329881" y="5638555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0FA7AF-745E-4D06-9F94-16E0D7C7BFD2}"/>
              </a:ext>
            </a:extLst>
          </p:cNvPr>
          <p:cNvSpPr txBox="1"/>
          <p:nvPr/>
        </p:nvSpPr>
        <p:spPr>
          <a:xfrm>
            <a:off x="2983376" y="6088561"/>
            <a:ext cx="7053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/>
              <a:t>참고</a:t>
            </a:r>
            <a:r>
              <a:rPr lang="en-US" altLang="ko-KR" sz="1200" dirty="0"/>
              <a:t>) </a:t>
            </a:r>
            <a:r>
              <a:rPr lang="ko-KR" altLang="en-US" sz="1200" dirty="0"/>
              <a:t>환경 변수는 프로세스가 컴퓨터에서 동작하는 방식에 영향을 미치는</a:t>
            </a:r>
            <a:r>
              <a:rPr lang="en-US" altLang="ko-KR" sz="1200" dirty="0"/>
              <a:t>, </a:t>
            </a:r>
            <a:r>
              <a:rPr lang="ko-KR" altLang="en-US" sz="1200" dirty="0"/>
              <a:t>동적인 값들의 모임이다</a:t>
            </a:r>
            <a:r>
              <a:rPr lang="en-US" altLang="ko-KR" sz="12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A98D5-B722-4455-945B-644BC72B827A}"/>
              </a:ext>
            </a:extLst>
          </p:cNvPr>
          <p:cNvSpPr txBox="1"/>
          <p:nvPr/>
        </p:nvSpPr>
        <p:spPr>
          <a:xfrm>
            <a:off x="3376998" y="1299975"/>
            <a:ext cx="5583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목적</a:t>
            </a:r>
            <a:r>
              <a:rPr lang="en-US" altLang="ko-KR" sz="1400" b="1" dirty="0"/>
              <a:t>:</a:t>
            </a:r>
          </a:p>
          <a:p>
            <a:r>
              <a:rPr lang="ko-KR" altLang="en-US" sz="1400" b="1" dirty="0"/>
              <a:t>환경 변수에 </a:t>
            </a:r>
            <a:r>
              <a:rPr lang="en-US" altLang="ko-KR" sz="1400" b="1" dirty="0"/>
              <a:t>Java </a:t>
            </a:r>
            <a:r>
              <a:rPr lang="ko-KR" altLang="en-US" sz="1400" b="1" dirty="0"/>
              <a:t>설치 경로를 등록하게 되면 </a:t>
            </a:r>
            <a:endParaRPr lang="en-US" altLang="ko-KR" sz="1400" b="1" dirty="0"/>
          </a:p>
          <a:p>
            <a:r>
              <a:rPr lang="ko-KR" altLang="en-US" sz="1400" b="1" dirty="0"/>
              <a:t>시스템과 개발환경에서 </a:t>
            </a:r>
            <a:r>
              <a:rPr lang="en-US" altLang="ko-KR" sz="1400" b="1" dirty="0"/>
              <a:t>Java</a:t>
            </a:r>
            <a:r>
              <a:rPr lang="ko-KR" altLang="en-US" sz="1400" b="1" dirty="0"/>
              <a:t>가 어디에 있는지 알고 접근할 수 있다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311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6A24B8-44BB-4193-A8D4-444FF3EA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65" y="1504256"/>
            <a:ext cx="4412684" cy="518651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3756207" y="999767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고급 </a:t>
            </a:r>
            <a:r>
              <a:rPr lang="en-US" altLang="ko-KR" dirty="0"/>
              <a:t>&gt; </a:t>
            </a:r>
            <a:r>
              <a:rPr lang="ko-KR" altLang="en-US" dirty="0"/>
              <a:t>환경 변수 선택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DA592-F7FF-4FCF-8F91-F173C99A1EB9}"/>
              </a:ext>
            </a:extLst>
          </p:cNvPr>
          <p:cNvSpPr/>
          <p:nvPr/>
        </p:nvSpPr>
        <p:spPr>
          <a:xfrm>
            <a:off x="6668730" y="5658313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46C2E2-9A1B-44C8-8403-11D04872E90F}"/>
              </a:ext>
            </a:extLst>
          </p:cNvPr>
          <p:cNvSpPr/>
          <p:nvPr/>
        </p:nvSpPr>
        <p:spPr>
          <a:xfrm>
            <a:off x="4892918" y="1774571"/>
            <a:ext cx="893365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9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197904-9D4A-4A0C-9FF0-7F100C0F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423" y="1509370"/>
            <a:ext cx="4949154" cy="496517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3621423" y="1029264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새로 만들기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DA592-F7FF-4FCF-8F91-F173C99A1EB9}"/>
              </a:ext>
            </a:extLst>
          </p:cNvPr>
          <p:cNvSpPr/>
          <p:nvPr/>
        </p:nvSpPr>
        <p:spPr>
          <a:xfrm>
            <a:off x="3473246" y="3485384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7D5BB-1BEB-443D-8D32-353544C3DC77}"/>
              </a:ext>
            </a:extLst>
          </p:cNvPr>
          <p:cNvSpPr/>
          <p:nvPr/>
        </p:nvSpPr>
        <p:spPr>
          <a:xfrm>
            <a:off x="4318821" y="4805719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4A2F4-6DDA-4E51-92FB-A7C1FBB65A8A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</p:spTree>
    <p:extLst>
      <p:ext uri="{BB962C8B-B14F-4D97-AF65-F5344CB8AC3E}">
        <p14:creationId xmlns:p14="http://schemas.microsoft.com/office/powerpoint/2010/main" val="1807438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362AFBD-651C-4A18-9CD2-8C442C29B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25" y="2512628"/>
            <a:ext cx="6268065" cy="165100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3040625" y="1985223"/>
            <a:ext cx="28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변수 이름</a:t>
            </a:r>
            <a:r>
              <a:rPr lang="en-US" altLang="ko-KR" dirty="0"/>
              <a:t>: JAVA_HOME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7D5BB-1BEB-443D-8D32-353544C3DC77}"/>
              </a:ext>
            </a:extLst>
          </p:cNvPr>
          <p:cNvSpPr/>
          <p:nvPr/>
        </p:nvSpPr>
        <p:spPr>
          <a:xfrm>
            <a:off x="4181169" y="2926710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43BE8D-6ACC-40C1-BBAE-0589BE6419E3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</p:spTree>
    <p:extLst>
      <p:ext uri="{BB962C8B-B14F-4D97-AF65-F5344CB8AC3E}">
        <p14:creationId xmlns:p14="http://schemas.microsoft.com/office/powerpoint/2010/main" val="1896722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5E0C58B-C2D0-48A7-BB86-D8D28D68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82" y="2260403"/>
            <a:ext cx="6707996" cy="409529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7D5BB-1BEB-443D-8D32-353544C3DC77}"/>
              </a:ext>
            </a:extLst>
          </p:cNvPr>
          <p:cNvSpPr/>
          <p:nvPr/>
        </p:nvSpPr>
        <p:spPr>
          <a:xfrm>
            <a:off x="2460522" y="4219651"/>
            <a:ext cx="1403556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A847A-E767-4F5F-BB4C-442EC9117E92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3BCD09-3713-4517-A8FC-3E20CA5B05EA}"/>
              </a:ext>
            </a:extLst>
          </p:cNvPr>
          <p:cNvSpPr/>
          <p:nvPr/>
        </p:nvSpPr>
        <p:spPr>
          <a:xfrm>
            <a:off x="6096000" y="3515033"/>
            <a:ext cx="1403556" cy="439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802C6-4A40-43AC-91B0-6907A5B5FAC4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</p:spTree>
    <p:extLst>
      <p:ext uri="{BB962C8B-B14F-4D97-AF65-F5344CB8AC3E}">
        <p14:creationId xmlns:p14="http://schemas.microsoft.com/office/powerpoint/2010/main" val="8112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384319" y="1334761"/>
            <a:ext cx="498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hlinkClick r:id="rId2"/>
              </a:rPr>
              <a:t>https://www.oracle.com/kr/index.html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711FA0-A133-4C36-B732-E6F57FD8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319" y="1989019"/>
            <a:ext cx="7511845" cy="41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53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5E0C58B-C2D0-48A7-BB86-D8D28D68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82" y="2260403"/>
            <a:ext cx="6707996" cy="409529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7D5BB-1BEB-443D-8D32-353544C3DC77}"/>
              </a:ext>
            </a:extLst>
          </p:cNvPr>
          <p:cNvSpPr/>
          <p:nvPr/>
        </p:nvSpPr>
        <p:spPr>
          <a:xfrm>
            <a:off x="2460522" y="4219651"/>
            <a:ext cx="1403556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A847A-E767-4F5F-BB4C-442EC9117E92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CF54650-CE5D-4B54-8C8F-A5648CAE9DF3}"/>
              </a:ext>
            </a:extLst>
          </p:cNvPr>
          <p:cNvCxnSpPr/>
          <p:nvPr/>
        </p:nvCxnSpPr>
        <p:spPr>
          <a:xfrm>
            <a:off x="7361904" y="3814917"/>
            <a:ext cx="111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3A9290-3A16-4C71-89E3-507EA8027FDC}"/>
              </a:ext>
            </a:extLst>
          </p:cNvPr>
          <p:cNvSpPr txBox="1"/>
          <p:nvPr/>
        </p:nvSpPr>
        <p:spPr>
          <a:xfrm>
            <a:off x="8536860" y="3584084"/>
            <a:ext cx="3305057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/>
              <a:t>자바 개발키트</a:t>
            </a:r>
            <a:r>
              <a:rPr lang="en-US" altLang="ko-KR" sz="1200" b="1" dirty="0"/>
              <a:t>(JDK, Java Development Kit)</a:t>
            </a:r>
          </a:p>
          <a:p>
            <a:pPr algn="l"/>
            <a:r>
              <a:rPr lang="ko-KR" altLang="en-US" sz="1200" dirty="0"/>
              <a:t>자바 개발을 위해 필요한 도구들을 포함</a:t>
            </a:r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344B16-AE4A-4BF5-8896-C1C3C0C36959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</p:spTree>
    <p:extLst>
      <p:ext uri="{BB962C8B-B14F-4D97-AF65-F5344CB8AC3E}">
        <p14:creationId xmlns:p14="http://schemas.microsoft.com/office/powerpoint/2010/main" val="72289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5E0C58B-C2D0-48A7-BB86-D8D28D68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82" y="2260403"/>
            <a:ext cx="6707996" cy="409529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7D5BB-1BEB-443D-8D32-353544C3DC77}"/>
              </a:ext>
            </a:extLst>
          </p:cNvPr>
          <p:cNvSpPr/>
          <p:nvPr/>
        </p:nvSpPr>
        <p:spPr>
          <a:xfrm>
            <a:off x="2460522" y="4219651"/>
            <a:ext cx="1403556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A847A-E767-4F5F-BB4C-442EC9117E92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CF54650-CE5D-4B54-8C8F-A5648CAE9DF3}"/>
              </a:ext>
            </a:extLst>
          </p:cNvPr>
          <p:cNvCxnSpPr/>
          <p:nvPr/>
        </p:nvCxnSpPr>
        <p:spPr>
          <a:xfrm>
            <a:off x="7310284" y="4036142"/>
            <a:ext cx="111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3A9290-3A16-4C71-89E3-507EA8027FDC}"/>
              </a:ext>
            </a:extLst>
          </p:cNvPr>
          <p:cNvSpPr txBox="1"/>
          <p:nvPr/>
        </p:nvSpPr>
        <p:spPr>
          <a:xfrm>
            <a:off x="8435911" y="3367808"/>
            <a:ext cx="330505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/>
              <a:t>자바 실행환경</a:t>
            </a:r>
            <a:r>
              <a:rPr lang="en-US" altLang="ko-KR" sz="1200" b="1" dirty="0"/>
              <a:t>(JRE, Java Runtime Environment)</a:t>
            </a:r>
          </a:p>
          <a:p>
            <a:pPr algn="l"/>
            <a:r>
              <a:rPr lang="ko-KR" altLang="en-US" sz="1200" dirty="0"/>
              <a:t>자바로 만들어진 프로그램을 실행하기 위해 필요</a:t>
            </a:r>
            <a:r>
              <a:rPr lang="en-US" altLang="ko-KR" sz="1200" dirty="0"/>
              <a:t>.</a:t>
            </a:r>
          </a:p>
          <a:p>
            <a:pPr algn="l"/>
            <a:r>
              <a:rPr lang="ko-KR" altLang="en-US" sz="1200" dirty="0"/>
              <a:t>프로그램 자체에 내장하는 경우도 있음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C212A-46E1-4517-9B16-E2DCA6E213F1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</p:spTree>
    <p:extLst>
      <p:ext uri="{BB962C8B-B14F-4D97-AF65-F5344CB8AC3E}">
        <p14:creationId xmlns:p14="http://schemas.microsoft.com/office/powerpoint/2010/main" val="2620280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0A3956-26EA-412E-BE43-BE637D82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726144"/>
            <a:ext cx="6543368" cy="172352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7D5BB-1BEB-443D-8D32-353544C3DC77}"/>
              </a:ext>
            </a:extLst>
          </p:cNvPr>
          <p:cNvSpPr/>
          <p:nvPr/>
        </p:nvSpPr>
        <p:spPr>
          <a:xfrm>
            <a:off x="7297993" y="4003341"/>
            <a:ext cx="1187246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A847A-E767-4F5F-BB4C-442EC9117E92}"/>
              </a:ext>
            </a:extLst>
          </p:cNvPr>
          <p:cNvSpPr txBox="1"/>
          <p:nvPr/>
        </p:nvSpPr>
        <p:spPr>
          <a:xfrm>
            <a:off x="2895600" y="2269017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확인 눌러서 저장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DE526-50C0-46C1-81EE-B48A5DF78C0F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</p:spTree>
    <p:extLst>
      <p:ext uri="{BB962C8B-B14F-4D97-AF65-F5344CB8AC3E}">
        <p14:creationId xmlns:p14="http://schemas.microsoft.com/office/powerpoint/2010/main" val="730293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EB9ADD-9217-4182-811C-527CCDD8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372" y="1617406"/>
            <a:ext cx="4870867" cy="488663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7D5BB-1BEB-443D-8D32-353544C3DC77}"/>
              </a:ext>
            </a:extLst>
          </p:cNvPr>
          <p:cNvSpPr/>
          <p:nvPr/>
        </p:nvSpPr>
        <p:spPr>
          <a:xfrm>
            <a:off x="5502377" y="5365108"/>
            <a:ext cx="76077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A847A-E767-4F5F-BB4C-442EC9117E92}"/>
              </a:ext>
            </a:extLst>
          </p:cNvPr>
          <p:cNvSpPr txBox="1"/>
          <p:nvPr/>
        </p:nvSpPr>
        <p:spPr>
          <a:xfrm>
            <a:off x="3559277" y="120479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확인 눌러 저장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576EB-37DF-432C-9E95-0A5984E5D5CA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</p:spTree>
    <p:extLst>
      <p:ext uri="{BB962C8B-B14F-4D97-AF65-F5344CB8AC3E}">
        <p14:creationId xmlns:p14="http://schemas.microsoft.com/office/powerpoint/2010/main" val="349573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796B5E4-786B-47AE-92F7-9332D4373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01" y="3429000"/>
            <a:ext cx="4146145" cy="97216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7D5BB-1BEB-443D-8D32-353544C3DC77}"/>
              </a:ext>
            </a:extLst>
          </p:cNvPr>
          <p:cNvSpPr/>
          <p:nvPr/>
        </p:nvSpPr>
        <p:spPr>
          <a:xfrm>
            <a:off x="1834943" y="3874269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A847A-E767-4F5F-BB4C-442EC9117E92}"/>
              </a:ext>
            </a:extLst>
          </p:cNvPr>
          <p:cNvSpPr txBox="1"/>
          <p:nvPr/>
        </p:nvSpPr>
        <p:spPr>
          <a:xfrm>
            <a:off x="3559277" y="1204794"/>
            <a:ext cx="60268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확인해보기</a:t>
            </a:r>
            <a:endParaRPr lang="en-US" altLang="ko-KR" dirty="0"/>
          </a:p>
          <a:p>
            <a:r>
              <a:rPr lang="ko-KR" altLang="en-US" dirty="0"/>
              <a:t>파일 탐색기를 열고 주소에 </a:t>
            </a:r>
            <a:r>
              <a:rPr lang="en-US" altLang="ko-KR" dirty="0">
                <a:highlight>
                  <a:srgbClr val="FFFF00"/>
                </a:highlight>
              </a:rPr>
              <a:t>%JAVA_HOME% </a:t>
            </a:r>
            <a:r>
              <a:rPr lang="ko-KR" altLang="en-US" dirty="0"/>
              <a:t>을 입력하여</a:t>
            </a:r>
            <a:endParaRPr lang="en-US" altLang="ko-KR" dirty="0"/>
          </a:p>
          <a:p>
            <a:r>
              <a:rPr lang="en-US" altLang="ko-KR" dirty="0"/>
              <a:t>Java </a:t>
            </a:r>
            <a:r>
              <a:rPr lang="ko-KR" altLang="en-US" dirty="0"/>
              <a:t>설치 경로로 이동하는지 확인한다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576EB-37DF-432C-9E95-0A5984E5D5CA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27042A-9CE8-4297-AD41-476E36126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99191"/>
            <a:ext cx="5078759" cy="374764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B49D3191-6A89-4DD6-B8E3-420DC827AE1A}"/>
              </a:ext>
            </a:extLst>
          </p:cNvPr>
          <p:cNvSpPr/>
          <p:nvPr/>
        </p:nvSpPr>
        <p:spPr>
          <a:xfrm>
            <a:off x="5476568" y="3328219"/>
            <a:ext cx="860322" cy="1401658"/>
          </a:xfrm>
          <a:prstGeom prst="rightArrow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1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1DAAE0-EC93-46C8-AE6B-B40695D8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85" y="1774722"/>
            <a:ext cx="4283176" cy="429703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7D5BB-1BEB-443D-8D32-353544C3DC77}"/>
              </a:ext>
            </a:extLst>
          </p:cNvPr>
          <p:cNvSpPr/>
          <p:nvPr/>
        </p:nvSpPr>
        <p:spPr>
          <a:xfrm>
            <a:off x="3939048" y="3923240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A847A-E767-4F5F-BB4C-442EC9117E92}"/>
              </a:ext>
            </a:extLst>
          </p:cNvPr>
          <p:cNvSpPr txBox="1"/>
          <p:nvPr/>
        </p:nvSpPr>
        <p:spPr>
          <a:xfrm>
            <a:off x="3843185" y="1052394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다시 환경 변수 창을 열고</a:t>
            </a:r>
            <a:endParaRPr lang="en-US" altLang="ko-KR" dirty="0"/>
          </a:p>
          <a:p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변수 명</a:t>
            </a:r>
            <a:r>
              <a:rPr lang="en-US" altLang="ko-KR" dirty="0"/>
              <a:t> Path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dirty="0"/>
              <a:t>편집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576EB-37DF-432C-9E95-0A5984E5D5CA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78E74-DF9B-4BBF-9FFA-2F2F7D6CC05F}"/>
              </a:ext>
            </a:extLst>
          </p:cNvPr>
          <p:cNvSpPr txBox="1"/>
          <p:nvPr/>
        </p:nvSpPr>
        <p:spPr>
          <a:xfrm>
            <a:off x="7935907" y="3830534"/>
            <a:ext cx="3970959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Windows</a:t>
            </a:r>
            <a:r>
              <a:rPr lang="ko-KR" altLang="en-US" sz="1400" dirty="0"/>
              <a:t>의 기본 환경 변수 </a:t>
            </a:r>
            <a:r>
              <a:rPr lang="en-US" altLang="ko-KR" sz="1400" dirty="0">
                <a:highlight>
                  <a:srgbClr val="FFFF00"/>
                </a:highlight>
              </a:rPr>
              <a:t>Path</a:t>
            </a:r>
            <a:r>
              <a:rPr lang="ko-KR" altLang="en-US" sz="1400" dirty="0"/>
              <a:t>의 역할</a:t>
            </a:r>
            <a:r>
              <a:rPr lang="en-US" altLang="ko-KR" sz="1400" dirty="0"/>
              <a:t>: </a:t>
            </a:r>
          </a:p>
          <a:p>
            <a:r>
              <a:rPr lang="ko-KR" altLang="en-US" sz="1400" dirty="0"/>
              <a:t>실행 파일의 검색 경로를 지정하는 시스템 변수</a:t>
            </a:r>
            <a:endParaRPr lang="en-US" altLang="ko-KR" sz="1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9F9BB35-F700-4D58-8223-D26C598D4C61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4955459" y="4092144"/>
            <a:ext cx="29804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69B59F-3CBD-43A9-8329-BBFD475B20A5}"/>
              </a:ext>
            </a:extLst>
          </p:cNvPr>
          <p:cNvSpPr/>
          <p:nvPr/>
        </p:nvSpPr>
        <p:spPr>
          <a:xfrm>
            <a:off x="5305733" y="4593669"/>
            <a:ext cx="87384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60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0F0D36-0CF3-4AD7-8375-889EEB34E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27" y="1836537"/>
            <a:ext cx="4584545" cy="461064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7D5BB-1BEB-443D-8D32-353544C3DC77}"/>
              </a:ext>
            </a:extLst>
          </p:cNvPr>
          <p:cNvSpPr/>
          <p:nvPr/>
        </p:nvSpPr>
        <p:spPr>
          <a:xfrm>
            <a:off x="7371861" y="2222259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A847A-E767-4F5F-BB4C-442EC9117E92}"/>
              </a:ext>
            </a:extLst>
          </p:cNvPr>
          <p:cNvSpPr txBox="1"/>
          <p:nvPr/>
        </p:nvSpPr>
        <p:spPr>
          <a:xfrm>
            <a:off x="3283755" y="1367776"/>
            <a:ext cx="562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새로 만들기 </a:t>
            </a:r>
            <a:r>
              <a:rPr lang="en-US" altLang="ko-KR" dirty="0"/>
              <a:t>&gt; </a:t>
            </a:r>
            <a:r>
              <a:rPr lang="en-US" altLang="ko-KR" dirty="0">
                <a:highlight>
                  <a:srgbClr val="FFFF00"/>
                </a:highlight>
              </a:rPr>
              <a:t>%JAVA_HOME%\bin</a:t>
            </a:r>
            <a:r>
              <a:rPr lang="en-US" altLang="ko-KR" dirty="0"/>
              <a:t> </a:t>
            </a:r>
            <a:r>
              <a:rPr lang="ko-KR" altLang="en-US" dirty="0"/>
              <a:t>입력 </a:t>
            </a:r>
            <a:r>
              <a:rPr lang="en-US" altLang="ko-KR" dirty="0"/>
              <a:t>&gt;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6A82C-C3C5-4775-ABD1-7AD05406A482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F7E602-0556-4BDC-B048-D3DFD9829646}"/>
              </a:ext>
            </a:extLst>
          </p:cNvPr>
          <p:cNvSpPr/>
          <p:nvPr/>
        </p:nvSpPr>
        <p:spPr>
          <a:xfrm>
            <a:off x="3955151" y="3429000"/>
            <a:ext cx="13493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FEFF3B-547F-4C26-849F-5272462F9387}"/>
              </a:ext>
            </a:extLst>
          </p:cNvPr>
          <p:cNvSpPr/>
          <p:nvPr/>
        </p:nvSpPr>
        <p:spPr>
          <a:xfrm>
            <a:off x="6609861" y="6044156"/>
            <a:ext cx="8921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F7E602-0556-4BDC-B048-D3DFD9829646}"/>
              </a:ext>
            </a:extLst>
          </p:cNvPr>
          <p:cNvSpPr/>
          <p:nvPr/>
        </p:nvSpPr>
        <p:spPr>
          <a:xfrm>
            <a:off x="3905059" y="2126057"/>
            <a:ext cx="313829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43051" y="2164156"/>
            <a:ext cx="2755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삭제</a:t>
            </a:r>
            <a:r>
              <a:rPr lang="en-US" altLang="ko-KR" sz="1100" dirty="0" smtClean="0"/>
              <a:t>: Java </a:t>
            </a:r>
            <a:r>
              <a:rPr lang="ko-KR" altLang="en-US" sz="1100" dirty="0" smtClean="0"/>
              <a:t>설치 시 자동으로 설정된 경로</a:t>
            </a:r>
            <a:endParaRPr lang="en-US" altLang="ko-KR" sz="1100" dirty="0" smtClean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9F9BB35-F700-4D58-8223-D26C598D4C61}"/>
              </a:ext>
            </a:extLst>
          </p:cNvPr>
          <p:cNvCxnSpPr>
            <a:cxnSpLocks/>
            <a:stCxn id="11" idx="1"/>
            <a:endCxn id="2" idx="3"/>
          </p:cNvCxnSpPr>
          <p:nvPr/>
        </p:nvCxnSpPr>
        <p:spPr>
          <a:xfrm flipH="1">
            <a:off x="3498934" y="2294961"/>
            <a:ext cx="406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95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0F0D36-0CF3-4AD7-8375-889EEB34E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27" y="1836537"/>
            <a:ext cx="4584545" cy="461064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57D5BB-1BEB-443D-8D32-353544C3DC77}"/>
              </a:ext>
            </a:extLst>
          </p:cNvPr>
          <p:cNvSpPr/>
          <p:nvPr/>
        </p:nvSpPr>
        <p:spPr>
          <a:xfrm>
            <a:off x="7371861" y="2222259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A847A-E767-4F5F-BB4C-442EC9117E92}"/>
              </a:ext>
            </a:extLst>
          </p:cNvPr>
          <p:cNvSpPr txBox="1"/>
          <p:nvPr/>
        </p:nvSpPr>
        <p:spPr>
          <a:xfrm>
            <a:off x="3283755" y="1367776"/>
            <a:ext cx="562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새로 만들기 </a:t>
            </a:r>
            <a:r>
              <a:rPr lang="en-US" altLang="ko-KR" dirty="0"/>
              <a:t>&gt; </a:t>
            </a:r>
            <a:r>
              <a:rPr lang="en-US" altLang="ko-KR" dirty="0">
                <a:highlight>
                  <a:srgbClr val="FFFF00"/>
                </a:highlight>
              </a:rPr>
              <a:t>%JAVA_HOME%\bin</a:t>
            </a:r>
            <a:r>
              <a:rPr lang="en-US" altLang="ko-KR" dirty="0"/>
              <a:t> </a:t>
            </a:r>
            <a:r>
              <a:rPr lang="ko-KR" altLang="en-US" dirty="0"/>
              <a:t>입력 </a:t>
            </a:r>
            <a:r>
              <a:rPr lang="en-US" altLang="ko-KR" dirty="0"/>
              <a:t>&gt;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6A82C-C3C5-4775-ABD1-7AD05406A482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F7E602-0556-4BDC-B048-D3DFD9829646}"/>
              </a:ext>
            </a:extLst>
          </p:cNvPr>
          <p:cNvSpPr/>
          <p:nvPr/>
        </p:nvSpPr>
        <p:spPr>
          <a:xfrm>
            <a:off x="3955151" y="3429000"/>
            <a:ext cx="13493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FEFF3B-547F-4C26-849F-5272462F9387}"/>
              </a:ext>
            </a:extLst>
          </p:cNvPr>
          <p:cNvSpPr/>
          <p:nvPr/>
        </p:nvSpPr>
        <p:spPr>
          <a:xfrm>
            <a:off x="6609861" y="6044156"/>
            <a:ext cx="8921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116CBB-6F6E-4BFC-9215-63FD3B32C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7" y="2176563"/>
            <a:ext cx="6050802" cy="3678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239146-A3EE-4979-800F-96AA960FBF91}"/>
              </a:ext>
            </a:extLst>
          </p:cNvPr>
          <p:cNvSpPr txBox="1"/>
          <p:nvPr/>
        </p:nvSpPr>
        <p:spPr>
          <a:xfrm>
            <a:off x="273337" y="3958537"/>
            <a:ext cx="3578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경로 아래의 </a:t>
            </a:r>
            <a:r>
              <a:rPr lang="en-US" altLang="ko-KR" dirty="0"/>
              <a:t>bin </a:t>
            </a:r>
            <a:r>
              <a:rPr lang="ko-KR" altLang="en-US" dirty="0"/>
              <a:t>폴더는</a:t>
            </a:r>
            <a:endParaRPr lang="en-US" altLang="ko-KR" dirty="0"/>
          </a:p>
          <a:p>
            <a:r>
              <a:rPr lang="en-US" altLang="ko-KR" i="1" dirty="0"/>
              <a:t>Java </a:t>
            </a:r>
            <a:r>
              <a:rPr lang="ko-KR" altLang="en-US" i="1" dirty="0"/>
              <a:t>실행 파일들이 위치해 있다</a:t>
            </a:r>
            <a:r>
              <a:rPr lang="en-US" altLang="ko-KR" i="1" dirty="0"/>
              <a:t>.</a:t>
            </a:r>
            <a:endParaRPr lang="ko-KR" altLang="en-US" i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89B646-CBDF-418D-997B-FE464AD393EB}"/>
              </a:ext>
            </a:extLst>
          </p:cNvPr>
          <p:cNvSpPr/>
          <p:nvPr/>
        </p:nvSpPr>
        <p:spPr>
          <a:xfrm>
            <a:off x="6459792" y="2661714"/>
            <a:ext cx="1607575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54EDCC-84B3-4AD6-93EF-AEEC8E6D5D7F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 flipV="1">
            <a:off x="5304503" y="2830618"/>
            <a:ext cx="1155289" cy="7672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519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2CFA02-31E4-44A9-B7B9-9F594609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755" y="1737108"/>
            <a:ext cx="4924771" cy="494070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EA847A-E767-4F5F-BB4C-442EC9117E92}"/>
              </a:ext>
            </a:extLst>
          </p:cNvPr>
          <p:cNvSpPr txBox="1"/>
          <p:nvPr/>
        </p:nvSpPr>
        <p:spPr>
          <a:xfrm>
            <a:off x="3195265" y="127868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6A82C-C3C5-4775-ABD1-7AD05406A482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F7E602-0556-4BDC-B048-D3DFD9829646}"/>
              </a:ext>
            </a:extLst>
          </p:cNvPr>
          <p:cNvSpPr/>
          <p:nvPr/>
        </p:nvSpPr>
        <p:spPr>
          <a:xfrm>
            <a:off x="5208763" y="5508523"/>
            <a:ext cx="813495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1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80E52AE-E643-4B75-8DF0-52A7C05C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39" y="2703088"/>
            <a:ext cx="5143211" cy="24397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016B80-46DA-4C76-BCF0-F5361AE6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06" y="2703088"/>
            <a:ext cx="5505835" cy="225481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558521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환경변수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693687" y="476036"/>
              <a:ext cx="715950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EA847A-E767-4F5F-BB4C-442EC9117E92}"/>
              </a:ext>
            </a:extLst>
          </p:cNvPr>
          <p:cNvSpPr txBox="1"/>
          <p:nvPr/>
        </p:nvSpPr>
        <p:spPr>
          <a:xfrm>
            <a:off x="3334629" y="1709595"/>
            <a:ext cx="3767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 </a:t>
            </a:r>
            <a:r>
              <a:rPr lang="ko-KR" altLang="en-US" dirty="0"/>
              <a:t>확인하기</a:t>
            </a:r>
            <a:endParaRPr lang="en-US" altLang="ko-KR" dirty="0"/>
          </a:p>
          <a:p>
            <a:r>
              <a:rPr lang="en-US" altLang="ko-KR" dirty="0"/>
              <a:t>CMD</a:t>
            </a:r>
            <a:r>
              <a:rPr lang="ko-KR" altLang="en-US" dirty="0"/>
              <a:t> 창을 열고 </a:t>
            </a:r>
            <a:r>
              <a:rPr lang="en-US" altLang="ko-KR" dirty="0">
                <a:highlight>
                  <a:srgbClr val="FFFF00"/>
                </a:highlight>
              </a:rPr>
              <a:t>java –version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6A82C-C3C5-4775-ABD1-7AD05406A482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F7E602-0556-4BDC-B048-D3DFD9829646}"/>
              </a:ext>
            </a:extLst>
          </p:cNvPr>
          <p:cNvSpPr/>
          <p:nvPr/>
        </p:nvSpPr>
        <p:spPr>
          <a:xfrm>
            <a:off x="6037006" y="3360174"/>
            <a:ext cx="4687404" cy="7103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FC1881-1C19-4801-A974-7F2590E4957C}"/>
              </a:ext>
            </a:extLst>
          </p:cNvPr>
          <p:cNvSpPr/>
          <p:nvPr/>
        </p:nvSpPr>
        <p:spPr>
          <a:xfrm>
            <a:off x="531171" y="3306097"/>
            <a:ext cx="4687404" cy="597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0C59C2-0DB4-4779-9CA8-01DF1645C2FA}"/>
              </a:ext>
            </a:extLst>
          </p:cNvPr>
          <p:cNvSpPr txBox="1"/>
          <p:nvPr/>
        </p:nvSpPr>
        <p:spPr>
          <a:xfrm>
            <a:off x="2169236" y="5295623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설정 전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AA3EBE-4538-4B21-938D-D3DBFECB3055}"/>
              </a:ext>
            </a:extLst>
          </p:cNvPr>
          <p:cNvSpPr txBox="1"/>
          <p:nvPr/>
        </p:nvSpPr>
        <p:spPr>
          <a:xfrm>
            <a:off x="8310717" y="5141734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&lt;</a:t>
            </a:r>
            <a:r>
              <a:rPr lang="ko-KR" altLang="en-US" sz="1400" dirty="0"/>
              <a:t>설정 후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768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158180" y="1316756"/>
            <a:ext cx="322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제품 </a:t>
            </a:r>
            <a:r>
              <a:rPr lang="en-US" altLang="ko-KR" dirty="0"/>
              <a:t>&gt; </a:t>
            </a:r>
            <a:r>
              <a:rPr lang="ko-KR" altLang="en-US" dirty="0"/>
              <a:t>소프트웨어 </a:t>
            </a:r>
            <a:r>
              <a:rPr lang="en-US" altLang="ko-KR" dirty="0"/>
              <a:t>&gt; Java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58021D-2471-4C69-B700-0F355E66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80" y="2028827"/>
            <a:ext cx="7875639" cy="43531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77ED726-2DE1-4F32-A5CF-3F75CDA4AE91}"/>
              </a:ext>
            </a:extLst>
          </p:cNvPr>
          <p:cNvSpPr/>
          <p:nvPr/>
        </p:nvSpPr>
        <p:spPr>
          <a:xfrm>
            <a:off x="4719486" y="2064775"/>
            <a:ext cx="432618" cy="299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838E73-6C20-4BFE-8BEC-D14373E5B3A9}"/>
              </a:ext>
            </a:extLst>
          </p:cNvPr>
          <p:cNvSpPr/>
          <p:nvPr/>
        </p:nvSpPr>
        <p:spPr>
          <a:xfrm>
            <a:off x="4286868" y="3088936"/>
            <a:ext cx="432618" cy="299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43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01686F7C-D8F1-41F0-A53C-B348A93D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82" y="2251070"/>
            <a:ext cx="7364360" cy="407053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307413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STS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42579" y="476036"/>
              <a:ext cx="9410612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FC1881-1C19-4801-A974-7F2590E4957C}"/>
              </a:ext>
            </a:extLst>
          </p:cNvPr>
          <p:cNvSpPr/>
          <p:nvPr/>
        </p:nvSpPr>
        <p:spPr>
          <a:xfrm>
            <a:off x="4246342" y="5469194"/>
            <a:ext cx="1082742" cy="494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B9D10-4DB2-4E89-98CD-B6EFD45DEAF6}"/>
              </a:ext>
            </a:extLst>
          </p:cNvPr>
          <p:cNvSpPr txBox="1"/>
          <p:nvPr/>
        </p:nvSpPr>
        <p:spPr>
          <a:xfrm>
            <a:off x="2524582" y="1727529"/>
            <a:ext cx="758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>
                <a:hlinkClick r:id="rId3"/>
              </a:rPr>
              <a:t>https://spring.io/tools</a:t>
            </a:r>
            <a:r>
              <a:rPr lang="en-US" altLang="ko-KR" dirty="0"/>
              <a:t> </a:t>
            </a:r>
            <a:r>
              <a:rPr lang="ko-KR" altLang="en-US" dirty="0"/>
              <a:t>접속 </a:t>
            </a:r>
            <a:r>
              <a:rPr lang="en-US" altLang="ko-KR" dirty="0"/>
              <a:t>&gt; Spring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Eclipse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0D0BEF-BBA0-428F-BD22-E00D8718E335}"/>
              </a:ext>
            </a:extLst>
          </p:cNvPr>
          <p:cNvSpPr txBox="1"/>
          <p:nvPr/>
        </p:nvSpPr>
        <p:spPr>
          <a:xfrm>
            <a:off x="1007807" y="1012347"/>
            <a:ext cx="103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STS,</a:t>
            </a:r>
            <a:r>
              <a:rPr lang="ko-KR" altLang="en-US" dirty="0"/>
              <a:t> </a:t>
            </a:r>
            <a:r>
              <a:rPr lang="en-US" altLang="ko-KR" dirty="0"/>
              <a:t>Spring Tool Suite?: </a:t>
            </a:r>
            <a:r>
              <a:rPr lang="ko-KR" altLang="en-US" dirty="0"/>
              <a:t>스프링 개발을 위한 통합 개발환경</a:t>
            </a:r>
            <a:r>
              <a:rPr lang="en-US" altLang="ko-KR" dirty="0"/>
              <a:t>(IDE)(</a:t>
            </a:r>
            <a:r>
              <a:rPr lang="en-US" altLang="ko-KR" dirty="0" err="1"/>
              <a:t>Eclipse+Spring</a:t>
            </a:r>
            <a:r>
              <a:rPr lang="en-US" altLang="ko-KR" dirty="0"/>
              <a:t> Framework Plugin)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1505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3BE657-C0F2-4A34-938A-F142AF813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86" y="2399071"/>
            <a:ext cx="5353267" cy="325447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307413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STS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42579" y="476036"/>
              <a:ext cx="9410612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FC1881-1C19-4801-A974-7F2590E4957C}"/>
              </a:ext>
            </a:extLst>
          </p:cNvPr>
          <p:cNvSpPr/>
          <p:nvPr/>
        </p:nvSpPr>
        <p:spPr>
          <a:xfrm>
            <a:off x="1832523" y="3429000"/>
            <a:ext cx="3693206" cy="494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B9D10-4DB2-4E89-98CD-B6EFD45DEAF6}"/>
              </a:ext>
            </a:extLst>
          </p:cNvPr>
          <p:cNvSpPr txBox="1"/>
          <p:nvPr/>
        </p:nvSpPr>
        <p:spPr>
          <a:xfrm>
            <a:off x="4107076" y="1689458"/>
            <a:ext cx="3541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다운로드 받은 압축 파일 </a:t>
            </a:r>
            <a:r>
              <a:rPr lang="ko-KR" altLang="en-US" dirty="0" smtClean="0"/>
              <a:t>해제</a:t>
            </a:r>
            <a:endParaRPr lang="en-US" altLang="ko-KR" dirty="0" smtClean="0"/>
          </a:p>
          <a:p>
            <a:r>
              <a:rPr lang="en-US" altLang="ko-KR" dirty="0" smtClean="0"/>
              <a:t>cd&lt; </a:t>
            </a:r>
            <a:r>
              <a:rPr lang="ko-KR" altLang="en-US" dirty="0" err="1" smtClean="0"/>
              <a:t>파일위치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Java –jar &lt;</a:t>
            </a:r>
            <a:r>
              <a:rPr lang="ko-KR" altLang="en-US" dirty="0" smtClean="0"/>
              <a:t>파일명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D6B3BF-1E5A-47E5-98BF-1F712349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75" y="2399071"/>
            <a:ext cx="5417574" cy="32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2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F1CC4DA-F1FC-4D3D-B2B6-6903FC4B4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18" y="2300748"/>
            <a:ext cx="6323648" cy="384441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307413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STS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42579" y="476036"/>
              <a:ext cx="9410612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FC1881-1C19-4801-A974-7F2590E4957C}"/>
              </a:ext>
            </a:extLst>
          </p:cNvPr>
          <p:cNvSpPr/>
          <p:nvPr/>
        </p:nvSpPr>
        <p:spPr>
          <a:xfrm>
            <a:off x="4393826" y="5270090"/>
            <a:ext cx="1554690" cy="39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B9D10-4DB2-4E89-98CD-B6EFD45DEAF6}"/>
              </a:ext>
            </a:extLst>
          </p:cNvPr>
          <p:cNvSpPr txBox="1"/>
          <p:nvPr/>
        </p:nvSpPr>
        <p:spPr>
          <a:xfrm>
            <a:off x="2855518" y="1728936"/>
            <a:ext cx="368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SpringToolSuite4.exe </a:t>
            </a:r>
            <a:r>
              <a:rPr lang="ko-KR" altLang="en-US" dirty="0"/>
              <a:t>파일 실행</a:t>
            </a:r>
          </a:p>
        </p:txBody>
      </p:sp>
    </p:spTree>
    <p:extLst>
      <p:ext uri="{BB962C8B-B14F-4D97-AF65-F5344CB8AC3E}">
        <p14:creationId xmlns:p14="http://schemas.microsoft.com/office/powerpoint/2010/main" val="453485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E2CE47E-AFDD-4002-BAB0-77D2BEB5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2267102"/>
            <a:ext cx="7213600" cy="389859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307413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STS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42579" y="476036"/>
              <a:ext cx="9410612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FC1881-1C19-4801-A974-7F2590E4957C}"/>
              </a:ext>
            </a:extLst>
          </p:cNvPr>
          <p:cNvSpPr/>
          <p:nvPr/>
        </p:nvSpPr>
        <p:spPr>
          <a:xfrm>
            <a:off x="6362711" y="5294142"/>
            <a:ext cx="1554690" cy="39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B9D10-4DB2-4E89-98CD-B6EFD45DEAF6}"/>
              </a:ext>
            </a:extLst>
          </p:cNvPr>
          <p:cNvSpPr txBox="1"/>
          <p:nvPr/>
        </p:nvSpPr>
        <p:spPr>
          <a:xfrm>
            <a:off x="812165" y="1020045"/>
            <a:ext cx="1056346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4. STS4는 </a:t>
            </a:r>
            <a:r>
              <a:rPr lang="en-US" altLang="ko-KR" dirty="0" err="1">
                <a:ea typeface="맑은 고딕"/>
              </a:rPr>
              <a:t>기본적으로</a:t>
            </a:r>
            <a:r>
              <a:rPr lang="en-US" altLang="ko-KR" dirty="0">
                <a:ea typeface="맑은 고딕"/>
              </a:rPr>
              <a:t> HTML, JSON, CSS, JSP 등 Web Server </a:t>
            </a:r>
            <a:r>
              <a:rPr lang="en-US" altLang="ko-KR" dirty="0" err="1">
                <a:ea typeface="맑은 고딕"/>
              </a:rPr>
              <a:t>개발과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관련된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기능을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지원하지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않는다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err="1">
                <a:ea typeface="맑은 고딕"/>
              </a:rPr>
              <a:t>이를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관련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플러그인을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설치해야한다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Help &gt; Eclipse Marketplace...</a:t>
            </a:r>
          </a:p>
        </p:txBody>
      </p:sp>
    </p:spTree>
    <p:extLst>
      <p:ext uri="{BB962C8B-B14F-4D97-AF65-F5344CB8AC3E}">
        <p14:creationId xmlns:p14="http://schemas.microsoft.com/office/powerpoint/2010/main" val="3935749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E9DF6FD-F525-4480-836E-174700EB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467" y="1397613"/>
            <a:ext cx="4368799" cy="529044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307413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STS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42579" y="476036"/>
              <a:ext cx="9410612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FC1881-1C19-4801-A974-7F2590E4957C}"/>
              </a:ext>
            </a:extLst>
          </p:cNvPr>
          <p:cNvSpPr/>
          <p:nvPr/>
        </p:nvSpPr>
        <p:spPr>
          <a:xfrm>
            <a:off x="3746511" y="3219809"/>
            <a:ext cx="4221689" cy="1007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B9D10-4DB2-4E89-98CD-B6EFD45DEAF6}"/>
              </a:ext>
            </a:extLst>
          </p:cNvPr>
          <p:cNvSpPr txBox="1"/>
          <p:nvPr/>
        </p:nvSpPr>
        <p:spPr>
          <a:xfrm>
            <a:off x="2776432" y="698311"/>
            <a:ext cx="648651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5. Eclipse Enterprise Java and Web Developer Tools &gt; Install</a:t>
            </a:r>
            <a:endParaRPr lang="en-US" altLang="ko-KR" dirty="0" err="1"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0085BC-8E41-4E49-A4E5-53AB6845E416}"/>
              </a:ext>
            </a:extLst>
          </p:cNvPr>
          <p:cNvSpPr/>
          <p:nvPr/>
        </p:nvSpPr>
        <p:spPr>
          <a:xfrm>
            <a:off x="7285577" y="3931009"/>
            <a:ext cx="860423" cy="440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734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B452E63-B7E9-4C79-BB64-651DD8C8C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34" y="1279079"/>
            <a:ext cx="4411132" cy="534970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307413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STS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42579" y="476036"/>
              <a:ext cx="9410612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7B9D10-4DB2-4E89-98CD-B6EFD45DEAF6}"/>
              </a:ext>
            </a:extLst>
          </p:cNvPr>
          <p:cNvSpPr txBox="1"/>
          <p:nvPr/>
        </p:nvSpPr>
        <p:spPr>
          <a:xfrm>
            <a:off x="3614632" y="816844"/>
            <a:ext cx="26063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6. </a:t>
            </a:r>
            <a:r>
              <a:rPr lang="en-US" altLang="ko-KR" dirty="0" err="1">
                <a:ea typeface="맑은 고딕"/>
              </a:rPr>
              <a:t>기본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설정</a:t>
            </a:r>
            <a:r>
              <a:rPr lang="en-US" altLang="ko-KR" dirty="0">
                <a:ea typeface="맑은 고딕"/>
              </a:rPr>
              <a:t> &gt; Confirm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0085BC-8E41-4E49-A4E5-53AB6845E416}"/>
              </a:ext>
            </a:extLst>
          </p:cNvPr>
          <p:cNvSpPr/>
          <p:nvPr/>
        </p:nvSpPr>
        <p:spPr>
          <a:xfrm>
            <a:off x="6091777" y="6225476"/>
            <a:ext cx="860423" cy="440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677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FB9A809-0501-4070-9045-E2C9165A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1219812"/>
            <a:ext cx="4563533" cy="55444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307413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STS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42579" y="476036"/>
              <a:ext cx="9410612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7B9D10-4DB2-4E89-98CD-B6EFD45DEAF6}"/>
              </a:ext>
            </a:extLst>
          </p:cNvPr>
          <p:cNvSpPr txBox="1"/>
          <p:nvPr/>
        </p:nvSpPr>
        <p:spPr>
          <a:xfrm>
            <a:off x="2911899" y="850711"/>
            <a:ext cx="66121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7. I accept the terms of the license agreements </a:t>
            </a:r>
            <a:r>
              <a:rPr lang="en-US" altLang="ko-KR" dirty="0" err="1">
                <a:ea typeface="맑은 고딕"/>
              </a:rPr>
              <a:t>선택</a:t>
            </a:r>
            <a:r>
              <a:rPr lang="en-US" altLang="ko-KR" dirty="0">
                <a:ea typeface="맑은 고딕"/>
              </a:rPr>
              <a:t> &gt; Finish</a:t>
            </a:r>
            <a:endParaRPr 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0085BC-8E41-4E49-A4E5-53AB6845E416}"/>
              </a:ext>
            </a:extLst>
          </p:cNvPr>
          <p:cNvSpPr/>
          <p:nvPr/>
        </p:nvSpPr>
        <p:spPr>
          <a:xfrm>
            <a:off x="6371177" y="5734409"/>
            <a:ext cx="1935689" cy="220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29FC14-A255-4609-BBBC-2404FAEE6ABB}"/>
              </a:ext>
            </a:extLst>
          </p:cNvPr>
          <p:cNvSpPr/>
          <p:nvPr/>
        </p:nvSpPr>
        <p:spPr>
          <a:xfrm>
            <a:off x="7073910" y="6471009"/>
            <a:ext cx="809623" cy="254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779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A82266-BA2D-4895-A6F3-EB32BBD3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05560"/>
            <a:ext cx="5274733" cy="342768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307413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STS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42579" y="476036"/>
              <a:ext cx="9410612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7B9D10-4DB2-4E89-98CD-B6EFD45DEAF6}"/>
              </a:ext>
            </a:extLst>
          </p:cNvPr>
          <p:cNvSpPr txBox="1"/>
          <p:nvPr/>
        </p:nvSpPr>
        <p:spPr>
          <a:xfrm>
            <a:off x="3792432" y="1976778"/>
            <a:ext cx="445827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8. </a:t>
            </a:r>
            <a:r>
              <a:rPr lang="en-US" altLang="ko-KR" dirty="0" err="1">
                <a:ea typeface="맑은 고딕"/>
              </a:rPr>
              <a:t>하단에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설치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과정이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끝나면</a:t>
            </a:r>
            <a:r>
              <a:rPr lang="en-US" altLang="ko-KR" dirty="0">
                <a:ea typeface="맑은 고딕"/>
              </a:rPr>
              <a:t> STS </a:t>
            </a:r>
            <a:r>
              <a:rPr lang="en-US" altLang="ko-KR" dirty="0" err="1">
                <a:ea typeface="맑은 고딕"/>
              </a:rPr>
              <a:t>재시작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0085BC-8E41-4E49-A4E5-53AB6845E416}"/>
              </a:ext>
            </a:extLst>
          </p:cNvPr>
          <p:cNvSpPr/>
          <p:nvPr/>
        </p:nvSpPr>
        <p:spPr>
          <a:xfrm>
            <a:off x="1375843" y="4007209"/>
            <a:ext cx="4348689" cy="694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D457A2-F3DE-4E5E-A2CF-A951894A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348392"/>
            <a:ext cx="5943600" cy="16767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900298-483B-4D4B-AE93-D7341E190A5B}"/>
              </a:ext>
            </a:extLst>
          </p:cNvPr>
          <p:cNvSpPr/>
          <p:nvPr/>
        </p:nvSpPr>
        <p:spPr>
          <a:xfrm>
            <a:off x="9080509" y="4295075"/>
            <a:ext cx="1343023" cy="677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270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F733C29C-824D-401A-9505-BF9AF0B1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56" y="1603344"/>
            <a:ext cx="5972629" cy="49122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432967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latin typeface="맑은 고딕" panose="020B0503020000020004" pitchFamily="50" charset="-127"/>
                </a:rPr>
                <a:t>프로젝트 생성</a:t>
              </a:r>
              <a:endParaRPr lang="ko-KR" altLang="en-US" sz="4000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568133" y="476036"/>
              <a:ext cx="8285058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FC1881-1C19-4801-A974-7F2590E4957C}"/>
              </a:ext>
            </a:extLst>
          </p:cNvPr>
          <p:cNvSpPr/>
          <p:nvPr/>
        </p:nvSpPr>
        <p:spPr>
          <a:xfrm>
            <a:off x="5056041" y="2004376"/>
            <a:ext cx="1137405" cy="234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B7888-3EBB-4950-A5D0-EF847EC34EF6}"/>
              </a:ext>
            </a:extLst>
          </p:cNvPr>
          <p:cNvSpPr txBox="1"/>
          <p:nvPr/>
        </p:nvSpPr>
        <p:spPr>
          <a:xfrm>
            <a:off x="3118757" y="1032327"/>
            <a:ext cx="4221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</a:t>
            </a:r>
            <a:r>
              <a:rPr lang="ko-KR" altLang="en-US" dirty="0" err="1">
                <a:ea typeface="맑은 고딕"/>
              </a:rPr>
              <a:t>File</a:t>
            </a:r>
            <a:r>
              <a:rPr lang="ko-KR" altLang="en-US" dirty="0">
                <a:ea typeface="맑은 고딕"/>
              </a:rPr>
              <a:t> &gt; New &gt; </a:t>
            </a:r>
            <a:r>
              <a:rPr lang="ko-KR" altLang="en-US" dirty="0" err="1">
                <a:ea typeface="맑은 고딕"/>
              </a:rPr>
              <a:t>Spring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Starter</a:t>
            </a:r>
            <a:r>
              <a:rPr lang="ko-KR" altLang="en-US" dirty="0">
                <a:ea typeface="맑은 고딕"/>
              </a:rPr>
              <a:t> Project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213635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58" y="1546802"/>
            <a:ext cx="3783505" cy="498580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432967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latin typeface="맑은 고딕" panose="020B0503020000020004" pitchFamily="50" charset="-127"/>
                </a:rPr>
                <a:t>프로젝트 생성</a:t>
              </a:r>
              <a:endParaRPr lang="ko-KR" altLang="en-US" sz="4000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568133" y="476036"/>
              <a:ext cx="8285058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9B7888-3EBB-4950-A5D0-EF847EC34EF6}"/>
              </a:ext>
            </a:extLst>
          </p:cNvPr>
          <p:cNvSpPr txBox="1"/>
          <p:nvPr/>
        </p:nvSpPr>
        <p:spPr>
          <a:xfrm>
            <a:off x="3708400" y="1177470"/>
            <a:ext cx="4221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설정 값 입력 &gt; Next</a:t>
            </a:r>
            <a:endParaRPr 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B9696-A28E-4650-AC81-8180A2C90356}"/>
              </a:ext>
            </a:extLst>
          </p:cNvPr>
          <p:cNvSpPr txBox="1"/>
          <p:nvPr/>
        </p:nvSpPr>
        <p:spPr>
          <a:xfrm>
            <a:off x="8057287" y="2437144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ko-KR" altLang="en-US" dirty="0" smtClean="0">
                <a:solidFill>
                  <a:srgbClr val="000000"/>
                </a:solidFill>
                <a:ea typeface="맑은 고딕"/>
              </a:rPr>
              <a:t>Gradle 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Project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 smtClean="0">
                <a:solidFill>
                  <a:srgbClr val="000000"/>
                </a:solidFill>
                <a:ea typeface="맑은 고딕"/>
              </a:rPr>
              <a:t>ar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8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 smtClean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smtClean="0">
                <a:solidFill>
                  <a:srgbClr val="000000"/>
                </a:solidFill>
                <a:ea typeface="맑은 고딕"/>
              </a:rPr>
              <a:t>com.ictsaeil.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demo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DE7E9-8DA3-4476-BBB9-AFA1B8ADF3FF}"/>
              </a:ext>
            </a:extLst>
          </p:cNvPr>
          <p:cNvSpPr txBox="1"/>
          <p:nvPr/>
        </p:nvSpPr>
        <p:spPr>
          <a:xfrm>
            <a:off x="4073666" y="2234587"/>
            <a:ext cx="3475108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74BE5A-06B1-4181-B49E-98AAD81ABC7E}"/>
              </a:ext>
            </a:extLst>
          </p:cNvPr>
          <p:cNvCxnSpPr>
            <a:cxnSpLocks/>
          </p:cNvCxnSpPr>
          <p:nvPr/>
        </p:nvCxnSpPr>
        <p:spPr>
          <a:xfrm flipV="1">
            <a:off x="7561566" y="3602263"/>
            <a:ext cx="489745" cy="149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1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158180" y="1316756"/>
            <a:ext cx="30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Java SE &gt; Java </a:t>
            </a:r>
            <a:r>
              <a:rPr lang="ko-KR" altLang="en-US" dirty="0"/>
              <a:t>다운로드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FF6AF8-7E3B-4849-9407-1BC94C6F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594" y="1948192"/>
            <a:ext cx="6612194" cy="36547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514AC4-95B0-43DD-BDAE-84BB2474EB31}"/>
              </a:ext>
            </a:extLst>
          </p:cNvPr>
          <p:cNvSpPr/>
          <p:nvPr/>
        </p:nvSpPr>
        <p:spPr>
          <a:xfrm>
            <a:off x="4714569" y="3202857"/>
            <a:ext cx="825908" cy="346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A4757-7481-4156-B472-5519DFC64DAC}"/>
              </a:ext>
            </a:extLst>
          </p:cNvPr>
          <p:cNvSpPr txBox="1"/>
          <p:nvPr/>
        </p:nvSpPr>
        <p:spPr>
          <a:xfrm>
            <a:off x="3548730" y="5796116"/>
            <a:ext cx="5423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참고</a:t>
            </a:r>
            <a:r>
              <a:rPr lang="en-US" altLang="ko-KR" sz="1200" dirty="0"/>
              <a:t>) Java</a:t>
            </a:r>
            <a:r>
              <a:rPr lang="ko-KR" altLang="en-US" sz="1200" dirty="0"/>
              <a:t> </a:t>
            </a:r>
            <a:r>
              <a:rPr lang="en-US" altLang="ko-KR" sz="1200" dirty="0"/>
              <a:t>SE(Standard Edition)</a:t>
            </a:r>
            <a:r>
              <a:rPr lang="ko-KR" altLang="en-US" sz="1200" dirty="0"/>
              <a:t>는</a:t>
            </a:r>
            <a:r>
              <a:rPr lang="en-US" altLang="ko-KR" sz="1200" dirty="0"/>
              <a:t> Java </a:t>
            </a:r>
            <a:r>
              <a:rPr lang="ko-KR" altLang="en-US" sz="1200" dirty="0"/>
              <a:t>개발을 위한 가장 </a:t>
            </a:r>
            <a:r>
              <a:rPr lang="ko-KR" altLang="en-US" sz="1200" b="1" dirty="0"/>
              <a:t>기본적인 플랫폼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Java SE</a:t>
            </a:r>
            <a:r>
              <a:rPr lang="ko-KR" altLang="en-US" sz="1200" dirty="0"/>
              <a:t>에 고급 서버 기능을 추가한 것이 </a:t>
            </a:r>
            <a:r>
              <a:rPr lang="en-US" altLang="ko-KR" sz="1200" dirty="0"/>
              <a:t>Java EE(Enterprise Edition),</a:t>
            </a:r>
          </a:p>
          <a:p>
            <a:r>
              <a:rPr lang="ko-KR" altLang="en-US" sz="1200" dirty="0"/>
              <a:t>임베디드를 지원하기 위한 기능을 추가한 것이 </a:t>
            </a:r>
            <a:r>
              <a:rPr lang="en-US" altLang="ko-KR" sz="1200" dirty="0"/>
              <a:t>Java ME(Micro Edition) </a:t>
            </a:r>
            <a:r>
              <a:rPr lang="ko-KR" altLang="en-US" sz="1200" dirty="0"/>
              <a:t>이다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3325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58" y="1546802"/>
            <a:ext cx="3783505" cy="498580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432967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latin typeface="맑은 고딕" panose="020B0503020000020004" pitchFamily="50" charset="-127"/>
                </a:rPr>
                <a:t>프로젝트 생성</a:t>
              </a:r>
              <a:endParaRPr lang="ko-KR" altLang="en-US" sz="4000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568133" y="476036"/>
              <a:ext cx="8285058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9B7888-3EBB-4950-A5D0-EF847EC34EF6}"/>
              </a:ext>
            </a:extLst>
          </p:cNvPr>
          <p:cNvSpPr txBox="1"/>
          <p:nvPr/>
        </p:nvSpPr>
        <p:spPr>
          <a:xfrm>
            <a:off x="3708400" y="1177470"/>
            <a:ext cx="4221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설정 값 입력 &gt; Next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DE7E9-8DA3-4476-BBB9-AFA1B8ADF3FF}"/>
              </a:ext>
            </a:extLst>
          </p:cNvPr>
          <p:cNvSpPr txBox="1"/>
          <p:nvPr/>
        </p:nvSpPr>
        <p:spPr>
          <a:xfrm>
            <a:off x="4073666" y="2234587"/>
            <a:ext cx="3475108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74BE5A-06B1-4181-B49E-98AAD81ABC7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561566" y="3591306"/>
            <a:ext cx="495721" cy="25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1B9696-A28E-4650-AC81-8180A2C90356}"/>
              </a:ext>
            </a:extLst>
          </p:cNvPr>
          <p:cNvSpPr txBox="1"/>
          <p:nvPr/>
        </p:nvSpPr>
        <p:spPr>
          <a:xfrm>
            <a:off x="8057287" y="2437144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 err="1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ko-KR" altLang="en-US" b="1" dirty="0" smtClean="0">
                <a:solidFill>
                  <a:srgbClr val="00B050"/>
                </a:solidFill>
                <a:ea typeface="맑은 고딕"/>
              </a:rPr>
              <a:t>Gradle </a:t>
            </a:r>
            <a:r>
              <a:rPr lang="en-US" altLang="ko-KR" b="1" dirty="0" smtClean="0">
                <a:solidFill>
                  <a:srgbClr val="00B050"/>
                </a:solidFill>
                <a:ea typeface="맑은 고딕"/>
              </a:rPr>
              <a:t>Project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 smtClean="0">
                <a:solidFill>
                  <a:srgbClr val="000000"/>
                </a:solidFill>
                <a:ea typeface="맑은 고딕"/>
              </a:rPr>
              <a:t>ar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Java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Version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: 8</a:t>
            </a:r>
          </a:p>
          <a:p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Language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 smtClean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smtClean="0">
                <a:solidFill>
                  <a:srgbClr val="000000"/>
                </a:solidFill>
                <a:ea typeface="맑은 고딕"/>
              </a:rPr>
              <a:t>com.ictsaeil.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demo</a:t>
            </a:r>
            <a:endParaRPr lang="ko-KR" altLang="en-US" dirty="0" err="1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7EB97-DCE2-4392-9252-FD42978AD170}"/>
              </a:ext>
            </a:extLst>
          </p:cNvPr>
          <p:cNvSpPr txBox="1"/>
          <p:nvPr/>
        </p:nvSpPr>
        <p:spPr>
          <a:xfrm>
            <a:off x="2370880" y="2476982"/>
            <a:ext cx="5569350" cy="187824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Gradle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?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빌드 자동화 시스템, 빌드 도구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프로젝트를 빌드하는데 필요한 설정 관리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프로젝트가 의존하는 모듈 리스트를 관리</a:t>
            </a:r>
          </a:p>
        </p:txBody>
      </p:sp>
    </p:spTree>
    <p:extLst>
      <p:ext uri="{BB962C8B-B14F-4D97-AF65-F5344CB8AC3E}">
        <p14:creationId xmlns:p14="http://schemas.microsoft.com/office/powerpoint/2010/main" val="940630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58" y="1546802"/>
            <a:ext cx="3783505" cy="498580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432967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latin typeface="맑은 고딕" panose="020B0503020000020004" pitchFamily="50" charset="-127"/>
                </a:rPr>
                <a:t>프로젝트 생성</a:t>
              </a:r>
              <a:endParaRPr lang="ko-KR" altLang="en-US" sz="4000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568133" y="476036"/>
              <a:ext cx="8285058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9B7888-3EBB-4950-A5D0-EF847EC34EF6}"/>
              </a:ext>
            </a:extLst>
          </p:cNvPr>
          <p:cNvSpPr txBox="1"/>
          <p:nvPr/>
        </p:nvSpPr>
        <p:spPr>
          <a:xfrm>
            <a:off x="3708400" y="1177470"/>
            <a:ext cx="4221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설정 값 입력 &gt; Next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DE7E9-8DA3-4476-BBB9-AFA1B8ADF3FF}"/>
              </a:ext>
            </a:extLst>
          </p:cNvPr>
          <p:cNvSpPr txBox="1"/>
          <p:nvPr/>
        </p:nvSpPr>
        <p:spPr>
          <a:xfrm>
            <a:off x="4073666" y="2234587"/>
            <a:ext cx="3475108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D74BE5A-06B1-4181-B49E-98AAD81ABC7E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561566" y="3591306"/>
            <a:ext cx="495721" cy="25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1B9696-A28E-4650-AC81-8180A2C90356}"/>
              </a:ext>
            </a:extLst>
          </p:cNvPr>
          <p:cNvSpPr txBox="1"/>
          <p:nvPr/>
        </p:nvSpPr>
        <p:spPr>
          <a:xfrm>
            <a:off x="8057287" y="2437144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 err="1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Gradle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Project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b="1" dirty="0">
                <a:solidFill>
                  <a:srgbClr val="00B050"/>
                </a:solidFill>
                <a:ea typeface="맑은 고딕"/>
              </a:rPr>
              <a:t>W</a:t>
            </a:r>
            <a:r>
              <a:rPr lang="ko-KR" altLang="en-US" b="1" dirty="0">
                <a:solidFill>
                  <a:srgbClr val="00B050"/>
                </a:solidFill>
                <a:ea typeface="맑은 고딕"/>
              </a:rPr>
              <a:t>ar</a:t>
            </a:r>
          </a:p>
          <a:p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Java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Version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: 8</a:t>
            </a:r>
          </a:p>
          <a:p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Language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 smtClean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smtClean="0">
                <a:solidFill>
                  <a:srgbClr val="000000"/>
                </a:solidFill>
                <a:ea typeface="맑은 고딕"/>
              </a:rPr>
              <a:t>com.ictsaeil.</a:t>
            </a:r>
            <a:r>
              <a:rPr lang="en-US" altLang="ko-KR" dirty="0" smtClean="0">
                <a:solidFill>
                  <a:srgbClr val="000000"/>
                </a:solidFill>
                <a:ea typeface="맑은 고딕"/>
              </a:rPr>
              <a:t>demo</a:t>
            </a:r>
            <a:endParaRPr lang="ko-KR" altLang="en-US" dirty="0" err="1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C7EB97-DCE2-4392-9252-FD42978AD170}"/>
              </a:ext>
            </a:extLst>
          </p:cNvPr>
          <p:cNvSpPr txBox="1"/>
          <p:nvPr/>
        </p:nvSpPr>
        <p:spPr>
          <a:xfrm>
            <a:off x="2370880" y="1754659"/>
            <a:ext cx="5569350" cy="325394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* JAR?</a:t>
            </a:r>
          </a:p>
          <a:p>
            <a:pPr marL="285750" indent="-285750">
              <a:buFontTx/>
              <a:buChar char="-"/>
            </a:pPr>
            <a:r>
              <a:rPr lang="en-US" altLang="ko-KR" sz="1400" i="1" dirty="0">
                <a:solidFill>
                  <a:srgbClr val="000000"/>
                </a:solidFill>
                <a:ea typeface="맑은 고딕"/>
              </a:rPr>
              <a:t>Java Archive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자바 프로젝트를 압축한 파일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Class,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라이브러리 파일을 포함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JRE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만 있어도 실행 </a:t>
            </a:r>
            <a:r>
              <a:rPr lang="ko-KR" altLang="en-US" sz="1400" dirty="0" smtClean="0">
                <a:solidFill>
                  <a:srgbClr val="000000"/>
                </a:solidFill>
                <a:ea typeface="맑은 고딕"/>
              </a:rPr>
              <a:t>가능</a:t>
            </a:r>
            <a:endParaRPr lang="en-US" altLang="ko-KR" sz="1400" dirty="0" smtClean="0">
              <a:solidFill>
                <a:srgbClr val="000000"/>
              </a:solidFill>
              <a:ea typeface="맑은 고딕"/>
            </a:endParaRPr>
          </a:p>
          <a:p>
            <a:endParaRPr lang="en-US" altLang="ko-KR" sz="1400" dirty="0" smtClean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  <a:ea typeface="맑은 고딕"/>
              </a:rPr>
              <a:t>* </a:t>
            </a:r>
            <a:r>
              <a:rPr lang="en-US" altLang="ko-KR" sz="1400" dirty="0" smtClean="0">
                <a:solidFill>
                  <a:srgbClr val="000000"/>
                </a:solidFill>
                <a:ea typeface="맑은 고딕"/>
              </a:rPr>
              <a:t>WAR?</a:t>
            </a:r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i="1" dirty="0" smtClean="0">
                <a:solidFill>
                  <a:srgbClr val="000000"/>
                </a:solidFill>
                <a:ea typeface="맑은 고딕"/>
              </a:rPr>
              <a:t>Web Application Archive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>
                <a:solidFill>
                  <a:srgbClr val="000000"/>
                </a:solidFill>
                <a:ea typeface="맑은 고딕"/>
              </a:rPr>
              <a:t>웹 관련 자원</a:t>
            </a:r>
            <a:r>
              <a:rPr lang="en-US" altLang="ko-KR" sz="1400" dirty="0" smtClean="0">
                <a:solidFill>
                  <a:srgbClr val="000000"/>
                </a:solidFill>
                <a:ea typeface="맑은 고딕"/>
              </a:rPr>
              <a:t>(JSP, Servlet, </a:t>
            </a:r>
            <a:r>
              <a:rPr lang="en-US" altLang="ko-KR" sz="1400" b="1" dirty="0" smtClean="0">
                <a:solidFill>
                  <a:srgbClr val="000000"/>
                </a:solidFill>
                <a:ea typeface="맑은 고딕"/>
              </a:rPr>
              <a:t>JAR</a:t>
            </a:r>
            <a:r>
              <a:rPr lang="en-US" altLang="ko-KR" sz="1400" dirty="0" smtClean="0">
                <a:solidFill>
                  <a:srgbClr val="000000"/>
                </a:solidFill>
                <a:ea typeface="맑은 고딕"/>
              </a:rPr>
              <a:t>, Class, XML, HTML, JavaScript)</a:t>
            </a:r>
            <a:r>
              <a:rPr lang="ko-KR" altLang="en-US" sz="1400" dirty="0" smtClean="0">
                <a:solidFill>
                  <a:srgbClr val="000000"/>
                </a:solidFill>
                <a:ea typeface="맑은 고딕"/>
              </a:rPr>
              <a:t>을 포함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endParaRPr lang="en-US" altLang="ko-KR" sz="1400" dirty="0" smtClean="0">
              <a:solidFill>
                <a:srgbClr val="000000"/>
              </a:solidFill>
              <a:ea typeface="맑은 고딕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 smtClean="0">
                <a:solidFill>
                  <a:srgbClr val="000000"/>
                </a:solidFill>
                <a:ea typeface="맑은 고딕"/>
              </a:rPr>
              <a:t>Spring Boot</a:t>
            </a:r>
            <a:r>
              <a:rPr lang="ko-KR" altLang="en-US" sz="1200" dirty="0" smtClean="0">
                <a:solidFill>
                  <a:srgbClr val="000000"/>
                </a:solidFill>
                <a:ea typeface="맑은 고딕"/>
              </a:rPr>
              <a:t>는 </a:t>
            </a:r>
            <a:r>
              <a:rPr lang="en-US" altLang="ko-KR" sz="1200" dirty="0" smtClean="0">
                <a:solidFill>
                  <a:srgbClr val="000000"/>
                </a:solidFill>
                <a:ea typeface="맑은 고딕"/>
              </a:rPr>
              <a:t>Tomcat</a:t>
            </a:r>
            <a:r>
              <a:rPr lang="ko-KR" altLang="en-US" sz="1200" dirty="0" smtClean="0">
                <a:solidFill>
                  <a:srgbClr val="000000"/>
                </a:solidFill>
                <a:ea typeface="맑은 고딕"/>
              </a:rPr>
              <a:t>을 내장하고 있기 때문에 </a:t>
            </a:r>
            <a:r>
              <a:rPr lang="en-US" altLang="ko-KR" sz="1200" dirty="0" smtClean="0">
                <a:solidFill>
                  <a:srgbClr val="000000"/>
                </a:solidFill>
                <a:ea typeface="맑은 고딕"/>
              </a:rPr>
              <a:t>JAR </a:t>
            </a:r>
            <a:r>
              <a:rPr lang="ko-KR" altLang="en-US" sz="1200" dirty="0" smtClean="0">
                <a:solidFill>
                  <a:srgbClr val="000000"/>
                </a:solidFill>
                <a:ea typeface="맑은 고딕"/>
              </a:rPr>
              <a:t>파일 만으로도 실행이 가능하다</a:t>
            </a:r>
            <a:r>
              <a:rPr lang="en-US" altLang="ko-KR" sz="1200" dirty="0" smtClean="0">
                <a:solidFill>
                  <a:srgbClr val="000000"/>
                </a:solidFill>
                <a:ea typeface="맑은 고딕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rgbClr val="000000"/>
                </a:solidFill>
                <a:ea typeface="맑은 고딕"/>
              </a:rPr>
              <a:t>여기서 </a:t>
            </a:r>
            <a:r>
              <a:rPr lang="en-US" altLang="ko-KR" sz="1200" dirty="0" smtClean="0">
                <a:solidFill>
                  <a:srgbClr val="000000"/>
                </a:solidFill>
                <a:ea typeface="맑은 고딕"/>
              </a:rPr>
              <a:t>WAR </a:t>
            </a:r>
            <a:r>
              <a:rPr lang="ko-KR" altLang="en-US" sz="1200" dirty="0" smtClean="0">
                <a:solidFill>
                  <a:srgbClr val="000000"/>
                </a:solidFill>
                <a:ea typeface="맑은 고딕"/>
              </a:rPr>
              <a:t>패키지를 사용하는 이유는 </a:t>
            </a:r>
            <a:r>
              <a:rPr lang="en-US" altLang="ko-KR" sz="1200" b="1" dirty="0" smtClean="0">
                <a:solidFill>
                  <a:srgbClr val="000000"/>
                </a:solidFill>
                <a:ea typeface="맑은 고딕"/>
              </a:rPr>
              <a:t>JSP</a:t>
            </a:r>
            <a:r>
              <a:rPr lang="ko-KR" altLang="en-US" sz="1200" b="1" dirty="0" smtClean="0">
                <a:solidFill>
                  <a:srgbClr val="000000"/>
                </a:solidFill>
                <a:ea typeface="맑은 고딕"/>
              </a:rPr>
              <a:t>를 포함하기 위해서</a:t>
            </a:r>
            <a:r>
              <a:rPr lang="ko-KR" altLang="en-US" sz="1200" dirty="0" smtClean="0">
                <a:solidFill>
                  <a:srgbClr val="000000"/>
                </a:solidFill>
                <a:ea typeface="맑은 고딕"/>
              </a:rPr>
              <a:t>이다</a:t>
            </a:r>
            <a:r>
              <a:rPr lang="en-US" altLang="ko-KR" sz="1200" dirty="0" smtClean="0">
                <a:solidFill>
                  <a:srgbClr val="000000"/>
                </a:solidFill>
                <a:ea typeface="맑은 고딕"/>
              </a:rPr>
              <a:t>. </a:t>
            </a:r>
            <a:r>
              <a:rPr lang="ko-KR" altLang="en-US" sz="1200" dirty="0" smtClean="0">
                <a:solidFill>
                  <a:srgbClr val="000000"/>
                </a:solidFill>
                <a:ea typeface="맑은 고딕"/>
              </a:rPr>
              <a:t>또는 </a:t>
            </a:r>
            <a:r>
              <a:rPr lang="ko-KR" altLang="en-US" sz="1200" b="1" dirty="0" smtClean="0">
                <a:solidFill>
                  <a:srgbClr val="000000"/>
                </a:solidFill>
                <a:ea typeface="맑은 고딕"/>
              </a:rPr>
              <a:t>외장 </a:t>
            </a:r>
            <a:r>
              <a:rPr lang="en-US" altLang="ko-KR" sz="1200" b="1" dirty="0" smtClean="0">
                <a:solidFill>
                  <a:srgbClr val="000000"/>
                </a:solidFill>
                <a:ea typeface="맑은 고딕"/>
              </a:rPr>
              <a:t>WAS</a:t>
            </a:r>
            <a:r>
              <a:rPr lang="ko-KR" altLang="en-US" sz="1200" b="1" dirty="0" smtClean="0">
                <a:solidFill>
                  <a:srgbClr val="000000"/>
                </a:solidFill>
                <a:ea typeface="맑은 고딕"/>
              </a:rPr>
              <a:t>를 사용하려는 목적</a:t>
            </a:r>
            <a:r>
              <a:rPr lang="ko-KR" altLang="en-US" sz="1200" dirty="0" smtClean="0">
                <a:solidFill>
                  <a:srgbClr val="000000"/>
                </a:solidFill>
                <a:ea typeface="맑은 고딕"/>
              </a:rPr>
              <a:t>으로 </a:t>
            </a:r>
            <a:r>
              <a:rPr lang="en-US" altLang="ko-KR" sz="1200" dirty="0" smtClean="0">
                <a:solidFill>
                  <a:srgbClr val="000000"/>
                </a:solidFill>
                <a:ea typeface="맑은 고딕"/>
              </a:rPr>
              <a:t>WAR </a:t>
            </a:r>
            <a:r>
              <a:rPr lang="ko-KR" altLang="en-US" sz="1200" dirty="0" smtClean="0">
                <a:solidFill>
                  <a:srgbClr val="000000"/>
                </a:solidFill>
                <a:ea typeface="맑은 고딕"/>
              </a:rPr>
              <a:t>패키지를 이용한다</a:t>
            </a:r>
            <a:r>
              <a:rPr lang="en-US" altLang="ko-KR" sz="1200" dirty="0" smtClean="0">
                <a:solidFill>
                  <a:srgbClr val="000000"/>
                </a:solidFill>
                <a:ea typeface="맑은 고딕"/>
              </a:rPr>
              <a:t>.</a:t>
            </a:r>
            <a:endParaRPr lang="ko-KR" altLang="en-US" sz="1400" dirty="0" smtClean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8643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432967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latin typeface="맑은 고딕" panose="020B0503020000020004" pitchFamily="50" charset="-127"/>
                </a:rPr>
                <a:t>프로젝트 생성</a:t>
              </a:r>
              <a:endParaRPr lang="ko-KR" altLang="en-US" sz="4000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568133" y="476036"/>
              <a:ext cx="8285058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9B7888-3EBB-4950-A5D0-EF847EC34EF6}"/>
              </a:ext>
            </a:extLst>
          </p:cNvPr>
          <p:cNvSpPr txBox="1"/>
          <p:nvPr/>
        </p:nvSpPr>
        <p:spPr>
          <a:xfrm>
            <a:off x="3756628" y="820584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Available에서 검색하여 의존성 추가 &gt; Next</a:t>
            </a:r>
            <a:endParaRPr 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1B9696-A28E-4650-AC81-8180A2C90356}"/>
              </a:ext>
            </a:extLst>
          </p:cNvPr>
          <p:cNvSpPr txBox="1"/>
          <p:nvPr/>
        </p:nvSpPr>
        <p:spPr>
          <a:xfrm>
            <a:off x="8086224" y="1327903"/>
            <a:ext cx="2761336" cy="1488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Boot DevTools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Web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Security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MySQL Driver</a:t>
            </a: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MyBatis Framework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C92473B-8DBC-450E-865B-C128AAD1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71" y="1324061"/>
            <a:ext cx="4026061" cy="5338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DE5BE-7C8D-40EC-8FD9-4280A4C523F4}"/>
              </a:ext>
            </a:extLst>
          </p:cNvPr>
          <p:cNvSpPr txBox="1"/>
          <p:nvPr/>
        </p:nvSpPr>
        <p:spPr>
          <a:xfrm>
            <a:off x="3803591" y="2388917"/>
            <a:ext cx="1922173" cy="398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2953F-CCE7-4834-BE30-B7B8348E39E8}"/>
              </a:ext>
            </a:extLst>
          </p:cNvPr>
          <p:cNvSpPr txBox="1"/>
          <p:nvPr/>
        </p:nvSpPr>
        <p:spPr>
          <a:xfrm>
            <a:off x="5732704" y="2591473"/>
            <a:ext cx="1922173" cy="716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801C88-A707-423C-8865-520B7F075863}"/>
              </a:ext>
            </a:extLst>
          </p:cNvPr>
          <p:cNvCxnSpPr>
            <a:cxnSpLocks/>
          </p:cNvCxnSpPr>
          <p:nvPr/>
        </p:nvCxnSpPr>
        <p:spPr>
          <a:xfrm flipV="1">
            <a:off x="7638731" y="2483377"/>
            <a:ext cx="412581" cy="4200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508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A38462C-F925-4BA1-AB5B-6DB44E6B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501" y="1275834"/>
            <a:ext cx="3900668" cy="515514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432967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latin typeface="맑은 고딕" panose="020B0503020000020004" pitchFamily="50" charset="-127"/>
                </a:rPr>
                <a:t>프로젝트 생성</a:t>
              </a:r>
              <a:endParaRPr lang="ko-KR" altLang="en-US" sz="4000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568133" y="476036"/>
              <a:ext cx="8285058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9B7888-3EBB-4950-A5D0-EF847EC34EF6}"/>
              </a:ext>
            </a:extLst>
          </p:cNvPr>
          <p:cNvSpPr txBox="1"/>
          <p:nvPr/>
        </p:nvSpPr>
        <p:spPr>
          <a:xfrm>
            <a:off x="4065286" y="859166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Finish</a:t>
            </a:r>
            <a:endParaRPr 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DE5BE-7C8D-40EC-8FD9-4280A4C523F4}"/>
              </a:ext>
            </a:extLst>
          </p:cNvPr>
          <p:cNvSpPr txBox="1"/>
          <p:nvPr/>
        </p:nvSpPr>
        <p:spPr>
          <a:xfrm>
            <a:off x="6446477" y="6092815"/>
            <a:ext cx="774351" cy="30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11368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1" y="1966269"/>
            <a:ext cx="10563225" cy="44577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261574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ea typeface="맑은 고딕"/>
                </a:rPr>
                <a:t>실행하기</a:t>
              </a:r>
              <a:endParaRPr lang="ko-KR" altLang="en-US" sz="4000" dirty="0">
                <a:ea typeface="맑은 고딕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396740" y="476036"/>
              <a:ext cx="9456451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9B7888-3EBB-4950-A5D0-EF847EC34EF6}"/>
              </a:ext>
            </a:extLst>
          </p:cNvPr>
          <p:cNvSpPr txBox="1"/>
          <p:nvPr/>
        </p:nvSpPr>
        <p:spPr>
          <a:xfrm>
            <a:off x="4045995" y="945976"/>
            <a:ext cx="40096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* 프로젝트 실행 테스트를 위해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- 기본 의존성만 남기고 주석 처리</a:t>
            </a:r>
          </a:p>
          <a:p>
            <a:r>
              <a:rPr lang="ko-KR" altLang="en-US">
                <a:ea typeface="맑은 고딕"/>
              </a:rPr>
              <a:t>- 테스트 파일을 삭제</a:t>
            </a:r>
            <a:endParaRPr 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DE5BE-7C8D-40EC-8FD9-4280A4C523F4}"/>
              </a:ext>
            </a:extLst>
          </p:cNvPr>
          <p:cNvSpPr txBox="1"/>
          <p:nvPr/>
        </p:nvSpPr>
        <p:spPr>
          <a:xfrm>
            <a:off x="930410" y="4337425"/>
            <a:ext cx="1275920" cy="32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D5270-2C5D-46F1-A0AA-268E22BF5B59}"/>
              </a:ext>
            </a:extLst>
          </p:cNvPr>
          <p:cNvSpPr txBox="1"/>
          <p:nvPr/>
        </p:nvSpPr>
        <p:spPr>
          <a:xfrm>
            <a:off x="5494637" y="4337425"/>
            <a:ext cx="5568779" cy="15849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5353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>
            <a:extLst>
              <a:ext uri="{FF2B5EF4-FFF2-40B4-BE49-F238E27FC236}">
                <a16:creationId xmlns:a16="http://schemas.microsoft.com/office/drawing/2014/main" id="{7B06005A-AB4C-4C7A-856A-38DDFCCE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67" y="1453033"/>
            <a:ext cx="6331352" cy="519621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261574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ea typeface="맑은 고딕"/>
                </a:rPr>
                <a:t>실행하기</a:t>
              </a:r>
              <a:endParaRPr lang="ko-KR" altLang="en-US" sz="4000" dirty="0">
                <a:ea typeface="맑은 고딕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396740" y="476036"/>
              <a:ext cx="9456451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9B7888-3EBB-4950-A5D0-EF847EC34EF6}"/>
              </a:ext>
            </a:extLst>
          </p:cNvPr>
          <p:cNvSpPr txBox="1"/>
          <p:nvPr/>
        </p:nvSpPr>
        <p:spPr>
          <a:xfrm>
            <a:off x="2647387" y="1003850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1. Window &gt; Show View &gt; Other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DE5BE-7C8D-40EC-8FD9-4280A4C523F4}"/>
              </a:ext>
            </a:extLst>
          </p:cNvPr>
          <p:cNvSpPr txBox="1"/>
          <p:nvPr/>
        </p:nvSpPr>
        <p:spPr>
          <a:xfrm>
            <a:off x="5944907" y="4520587"/>
            <a:ext cx="2057211" cy="32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51491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>
            <a:extLst>
              <a:ext uri="{FF2B5EF4-FFF2-40B4-BE49-F238E27FC236}">
                <a16:creationId xmlns:a16="http://schemas.microsoft.com/office/drawing/2014/main" id="{09E5CBC8-F5E5-4F30-A85C-476EB717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50" y="1366225"/>
            <a:ext cx="6389225" cy="524443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319184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ea typeface="맑은 고딕"/>
                </a:rPr>
                <a:t>실행하기</a:t>
              </a:r>
              <a:endParaRPr lang="ko-KR" altLang="en-US" sz="4000" dirty="0">
                <a:ea typeface="맑은 고딕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54350" y="476036"/>
              <a:ext cx="9398841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9B7888-3EBB-4950-A5D0-EF847EC34EF6}"/>
              </a:ext>
            </a:extLst>
          </p:cNvPr>
          <p:cNvSpPr txBox="1"/>
          <p:nvPr/>
        </p:nvSpPr>
        <p:spPr>
          <a:xfrm>
            <a:off x="2724552" y="917040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Gradle 검색 &gt; Gradle Task 추가</a:t>
            </a:r>
            <a:endParaRPr 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0DE5BE-7C8D-40EC-8FD9-4280A4C523F4}"/>
              </a:ext>
            </a:extLst>
          </p:cNvPr>
          <p:cNvSpPr txBox="1"/>
          <p:nvPr/>
        </p:nvSpPr>
        <p:spPr>
          <a:xfrm>
            <a:off x="5221489" y="2794030"/>
            <a:ext cx="726123" cy="20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D58D6-5C4D-4ECA-918F-0DC5E63560B1}"/>
              </a:ext>
            </a:extLst>
          </p:cNvPr>
          <p:cNvSpPr txBox="1"/>
          <p:nvPr/>
        </p:nvSpPr>
        <p:spPr>
          <a:xfrm>
            <a:off x="5588020" y="4617042"/>
            <a:ext cx="726123" cy="20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00517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43818C3-B9EE-4A93-9C6B-8BF3F52D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75" y="1945827"/>
            <a:ext cx="9176794" cy="404665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299980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ea typeface="맑은 고딕"/>
                </a:rPr>
                <a:t>실행하기</a:t>
              </a:r>
              <a:endParaRPr lang="ko-KR" altLang="en-US" sz="4000" dirty="0">
                <a:ea typeface="맑은 고딕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35146" y="476036"/>
              <a:ext cx="941804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3D58D6-5C4D-4ECA-918F-0DC5E63560B1}"/>
              </a:ext>
            </a:extLst>
          </p:cNvPr>
          <p:cNvSpPr txBox="1"/>
          <p:nvPr/>
        </p:nvSpPr>
        <p:spPr>
          <a:xfrm>
            <a:off x="3928981" y="3498157"/>
            <a:ext cx="938325" cy="28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A2EA3-A7F2-4C56-9837-95A7E386356A}"/>
              </a:ext>
            </a:extLst>
          </p:cNvPr>
          <p:cNvSpPr txBox="1"/>
          <p:nvPr/>
        </p:nvSpPr>
        <p:spPr>
          <a:xfrm>
            <a:off x="1788932" y="1418610"/>
            <a:ext cx="8620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하단에 추가된 Gradle Task &gt; 프로젝트 이름 </a:t>
            </a:r>
            <a:r>
              <a:rPr lang="ko-KR" altLang="en-US">
                <a:ea typeface="맑은 고딕"/>
              </a:rPr>
              <a:t>선택(sample) &gt; build &gt; build 실행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A514C-5E1F-430E-A3A5-C65B456B92A7}"/>
              </a:ext>
            </a:extLst>
          </p:cNvPr>
          <p:cNvSpPr txBox="1"/>
          <p:nvPr/>
        </p:nvSpPr>
        <p:spPr>
          <a:xfrm>
            <a:off x="2385690" y="5118612"/>
            <a:ext cx="735769" cy="253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57053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F11F7B9-1556-421A-B95C-CE5674FF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8" y="2083237"/>
            <a:ext cx="11703934" cy="333777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299980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ea typeface="맑은 고딕"/>
                </a:rPr>
                <a:t>실행하기</a:t>
              </a:r>
              <a:endParaRPr lang="ko-KR" altLang="en-US" sz="4000" dirty="0">
                <a:ea typeface="맑은 고딕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35146" y="476036"/>
              <a:ext cx="941804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3D58D6-5C4D-4ECA-918F-0DC5E63560B1}"/>
              </a:ext>
            </a:extLst>
          </p:cNvPr>
          <p:cNvSpPr txBox="1"/>
          <p:nvPr/>
        </p:nvSpPr>
        <p:spPr>
          <a:xfrm>
            <a:off x="9407665" y="4906411"/>
            <a:ext cx="2645590" cy="736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A2EA3-A7F2-4C56-9837-95A7E386356A}"/>
              </a:ext>
            </a:extLst>
          </p:cNvPr>
          <p:cNvSpPr txBox="1"/>
          <p:nvPr/>
        </p:nvSpPr>
        <p:spPr>
          <a:xfrm>
            <a:off x="3419033" y="1351091"/>
            <a:ext cx="48391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빌드 진행률 확인 (완료될때까지 기다린다)</a:t>
            </a:r>
          </a:p>
        </p:txBody>
      </p:sp>
    </p:spTree>
    <p:extLst>
      <p:ext uri="{BB962C8B-B14F-4D97-AF65-F5344CB8AC3E}">
        <p14:creationId xmlns:p14="http://schemas.microsoft.com/office/powerpoint/2010/main" val="1713162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32DAB388-CD7F-42E3-80EE-12F215A2A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15" y="1306044"/>
            <a:ext cx="4373301" cy="542267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299980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ea typeface="맑은 고딕"/>
                </a:rPr>
                <a:t>실행하기</a:t>
              </a:r>
              <a:endParaRPr lang="ko-KR" altLang="en-US" sz="4000" dirty="0">
                <a:ea typeface="맑은 고딕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35146" y="476036"/>
              <a:ext cx="941804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3D58D6-5C4D-4ECA-918F-0DC5E63560B1}"/>
              </a:ext>
            </a:extLst>
          </p:cNvPr>
          <p:cNvSpPr txBox="1"/>
          <p:nvPr/>
        </p:nvSpPr>
        <p:spPr>
          <a:xfrm>
            <a:off x="6475412" y="5253651"/>
            <a:ext cx="1613515" cy="30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A2EA3-A7F2-4C56-9837-95A7E386356A}"/>
              </a:ext>
            </a:extLst>
          </p:cNvPr>
          <p:cNvSpPr txBox="1"/>
          <p:nvPr/>
        </p:nvSpPr>
        <p:spPr>
          <a:xfrm>
            <a:off x="1788932" y="878458"/>
            <a:ext cx="8610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5. 프로젝트 오른쪽 클릭 &gt; Gradle &gt; Refresh Gradle </a:t>
            </a:r>
            <a:r>
              <a:rPr lang="ko-KR" altLang="en-US">
                <a:ea typeface="맑은 고딕"/>
              </a:rPr>
              <a:t>Project &gt; 진행 완료 기다리기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02183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B9A290-EBB7-4D80-99E6-81EE9906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80" y="1854551"/>
            <a:ext cx="8544232" cy="472269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158180" y="1316756"/>
            <a:ext cx="474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Java 1.8 </a:t>
            </a:r>
            <a:r>
              <a:rPr lang="ko-KR" altLang="en-US" dirty="0"/>
              <a:t>설치</a:t>
            </a:r>
            <a:r>
              <a:rPr lang="en-US" altLang="ko-KR" dirty="0"/>
              <a:t>: Java SE 8 &gt; JDK Download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514AC4-95B0-43DD-BDAE-84BB2474EB31}"/>
              </a:ext>
            </a:extLst>
          </p:cNvPr>
          <p:cNvSpPr/>
          <p:nvPr/>
        </p:nvSpPr>
        <p:spPr>
          <a:xfrm>
            <a:off x="5235678" y="3326990"/>
            <a:ext cx="929147" cy="204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239A3A-3ADA-4A89-B6DF-C7A54BF681A9}"/>
              </a:ext>
            </a:extLst>
          </p:cNvPr>
          <p:cNvSpPr/>
          <p:nvPr/>
        </p:nvSpPr>
        <p:spPr>
          <a:xfrm>
            <a:off x="2414769" y="2526807"/>
            <a:ext cx="929147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38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62D63E0-7260-4B2B-BD4E-36074479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665" y="1774456"/>
            <a:ext cx="3910313" cy="410967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299980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ea typeface="맑은 고딕"/>
                </a:rPr>
                <a:t>실행하기</a:t>
              </a:r>
              <a:endParaRPr lang="ko-KR" altLang="en-US" sz="4000" dirty="0">
                <a:ea typeface="맑은 고딕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35146" y="476036"/>
              <a:ext cx="941804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3D58D6-5C4D-4ECA-918F-0DC5E63560B1}"/>
              </a:ext>
            </a:extLst>
          </p:cNvPr>
          <p:cNvSpPr txBox="1"/>
          <p:nvPr/>
        </p:nvSpPr>
        <p:spPr>
          <a:xfrm>
            <a:off x="4594526" y="3671777"/>
            <a:ext cx="1594223" cy="28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A2EA3-A7F2-4C56-9837-95A7E386356A}"/>
              </a:ext>
            </a:extLst>
          </p:cNvPr>
          <p:cNvSpPr txBox="1"/>
          <p:nvPr/>
        </p:nvSpPr>
        <p:spPr>
          <a:xfrm>
            <a:off x="1962552" y="1148534"/>
            <a:ext cx="8465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6. 하단 Boot Dashboard &gt; local &gt; 프로젝트 선택(sample) &gt; 디버그 모드로 실</a:t>
            </a:r>
            <a:r>
              <a:rPr lang="ko-KR" altLang="en-US" dirty="0">
                <a:ea typeface="맑은 고딕"/>
              </a:rPr>
              <a:t>행</a:t>
            </a:r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7619A-229E-4484-A126-5C5DF46C6CB3}"/>
              </a:ext>
            </a:extLst>
          </p:cNvPr>
          <p:cNvSpPr txBox="1"/>
          <p:nvPr/>
        </p:nvSpPr>
        <p:spPr>
          <a:xfrm>
            <a:off x="4546298" y="2572183"/>
            <a:ext cx="369236" cy="408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F3DB1-7868-4788-B594-2C827FC76C16}"/>
              </a:ext>
            </a:extLst>
          </p:cNvPr>
          <p:cNvSpPr txBox="1"/>
          <p:nvPr/>
        </p:nvSpPr>
        <p:spPr>
          <a:xfrm>
            <a:off x="2579868" y="2662888"/>
            <a:ext cx="1559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디버그 모드</a:t>
            </a:r>
            <a:endParaRPr lang="ko-KR" altLang="en-US" dirty="0">
              <a:ea typeface="맑은 고딕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44F57E8-6121-460C-9B47-A4705153EA56}"/>
              </a:ext>
            </a:extLst>
          </p:cNvPr>
          <p:cNvCxnSpPr>
            <a:cxnSpLocks/>
          </p:cNvCxnSpPr>
          <p:nvPr/>
        </p:nvCxnSpPr>
        <p:spPr>
          <a:xfrm flipH="1">
            <a:off x="3971236" y="2845549"/>
            <a:ext cx="619494" cy="4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85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EFC9AF4-1046-4880-A8D4-C9EC10EC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8" y="2503054"/>
            <a:ext cx="11462793" cy="35977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299980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ea typeface="맑은 고딕"/>
                </a:rPr>
                <a:t>실행하기</a:t>
              </a:r>
              <a:endParaRPr lang="ko-KR" altLang="en-US" sz="4000" dirty="0">
                <a:ea typeface="맑은 고딕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35146" y="476036"/>
              <a:ext cx="941804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3D58D6-5C4D-4ECA-918F-0DC5E63560B1}"/>
              </a:ext>
            </a:extLst>
          </p:cNvPr>
          <p:cNvSpPr txBox="1"/>
          <p:nvPr/>
        </p:nvSpPr>
        <p:spPr>
          <a:xfrm>
            <a:off x="8558855" y="4385549"/>
            <a:ext cx="3021767" cy="311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A2EA3-A7F2-4C56-9837-95A7E386356A}"/>
              </a:ext>
            </a:extLst>
          </p:cNvPr>
          <p:cNvSpPr txBox="1"/>
          <p:nvPr/>
        </p:nvSpPr>
        <p:spPr>
          <a:xfrm>
            <a:off x="2039716" y="1351091"/>
            <a:ext cx="2254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7. Console 창 확인</a:t>
            </a:r>
            <a:endParaRPr 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7619A-229E-4484-A126-5C5DF46C6CB3}"/>
              </a:ext>
            </a:extLst>
          </p:cNvPr>
          <p:cNvSpPr txBox="1"/>
          <p:nvPr/>
        </p:nvSpPr>
        <p:spPr>
          <a:xfrm>
            <a:off x="3678197" y="2408208"/>
            <a:ext cx="832223" cy="408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8B2EF2-0935-43BB-9B3B-058CC64B938F}"/>
              </a:ext>
            </a:extLst>
          </p:cNvPr>
          <p:cNvSpPr txBox="1"/>
          <p:nvPr/>
        </p:nvSpPr>
        <p:spPr>
          <a:xfrm>
            <a:off x="7142223" y="1978052"/>
            <a:ext cx="3170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실행된 포트 번호 확인: 8080</a:t>
            </a:r>
            <a:endParaRPr lang="ko-KR" altLang="en-US" dirty="0">
              <a:ea typeface="맑은 고딕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41AA98-8240-45E5-968A-F9FB2FD4B4A4}"/>
              </a:ext>
            </a:extLst>
          </p:cNvPr>
          <p:cNvCxnSpPr>
            <a:cxnSpLocks/>
          </p:cNvCxnSpPr>
          <p:nvPr/>
        </p:nvCxnSpPr>
        <p:spPr>
          <a:xfrm flipH="1" flipV="1">
            <a:off x="9922552" y="2251883"/>
            <a:ext cx="957089" cy="2127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935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4A82AC5-12C6-43E6-9529-2211E4215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19" y="1894395"/>
            <a:ext cx="7035478" cy="471860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299980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>
                  <a:ea typeface="맑은 고딕"/>
                </a:rPr>
                <a:t>실행하기</a:t>
              </a:r>
              <a:endParaRPr lang="ko-KR" altLang="en-US" sz="4000" dirty="0">
                <a:ea typeface="맑은 고딕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435146" y="476036"/>
              <a:ext cx="941804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3D58D6-5C4D-4ECA-918F-0DC5E63560B1}"/>
              </a:ext>
            </a:extLst>
          </p:cNvPr>
          <p:cNvSpPr txBox="1"/>
          <p:nvPr/>
        </p:nvSpPr>
        <p:spPr>
          <a:xfrm>
            <a:off x="3408120" y="2244233"/>
            <a:ext cx="1488122" cy="311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A2EA3-A7F2-4C56-9837-95A7E386356A}"/>
              </a:ext>
            </a:extLst>
          </p:cNvPr>
          <p:cNvSpPr txBox="1"/>
          <p:nvPr/>
        </p:nvSpPr>
        <p:spPr>
          <a:xfrm>
            <a:off x="2464122" y="1322154"/>
            <a:ext cx="61605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8. 인터넷 브라우저에 </a:t>
            </a:r>
            <a:r>
              <a:rPr lang="ko-KR" altLang="en-US" dirty="0">
                <a:highlight>
                  <a:srgbClr val="FFFF00"/>
                </a:highlight>
                <a:ea typeface="맑은 고딕"/>
                <a:hlinkClick r:id="rId3"/>
              </a:rPr>
              <a:t>http://localhost:8080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 </a:t>
            </a:r>
            <a:r>
              <a:rPr lang="ko-KR" altLang="en-US">
                <a:ea typeface="맑은 고딕"/>
              </a:rPr>
              <a:t>입력하여 확인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28159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933684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인코딩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068850" y="476036"/>
              <a:ext cx="8784341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D67F85E-8325-4FBA-879C-1ECA253B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16" y="2553147"/>
            <a:ext cx="6148086" cy="2571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2F419-6D3B-4AF5-A759-F588252DF23B}"/>
              </a:ext>
            </a:extLst>
          </p:cNvPr>
          <p:cNvSpPr txBox="1"/>
          <p:nvPr/>
        </p:nvSpPr>
        <p:spPr>
          <a:xfrm>
            <a:off x="2939969" y="1975412"/>
            <a:ext cx="3080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</a:t>
            </a:r>
            <a:r>
              <a:rPr lang="ko-KR" altLang="en-US" dirty="0" err="1">
                <a:ea typeface="맑은 고딕"/>
              </a:rPr>
              <a:t>Window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Preferences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1579048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933684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인코딩 설정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068850" y="476036"/>
              <a:ext cx="8784341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272F419-6D3B-4AF5-A759-F588252DF23B}"/>
              </a:ext>
            </a:extLst>
          </p:cNvPr>
          <p:cNvSpPr txBox="1"/>
          <p:nvPr/>
        </p:nvSpPr>
        <p:spPr>
          <a:xfrm>
            <a:off x="2872450" y="943336"/>
            <a:ext cx="4527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항목을 찾아 변경 &gt; </a:t>
            </a:r>
            <a:r>
              <a:rPr lang="ko-KR" altLang="en-US" dirty="0" err="1">
                <a:ea typeface="맑은 고딕"/>
              </a:rPr>
              <a:t>Apply</a:t>
            </a:r>
            <a:r>
              <a:rPr lang="ko-KR" altLang="en-US" dirty="0">
                <a:ea typeface="맑은 고딕"/>
              </a:rPr>
              <a:t> and </a:t>
            </a:r>
            <a:r>
              <a:rPr lang="ko-KR" altLang="en-US" dirty="0" err="1">
                <a:ea typeface="맑은 고딕"/>
              </a:rPr>
              <a:t>Close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C120F-D9E3-4915-821E-B570EFD96425}"/>
              </a:ext>
            </a:extLst>
          </p:cNvPr>
          <p:cNvSpPr txBox="1"/>
          <p:nvPr/>
        </p:nvSpPr>
        <p:spPr>
          <a:xfrm>
            <a:off x="7222602" y="14931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endParaRPr lang="en-US" altLang="ko-KR" dirty="0">
              <a:solidFill>
                <a:srgbClr val="222426"/>
              </a:solidFill>
              <a:latin typeface="-apple-system"/>
              <a:ea typeface="맑은 고딕"/>
            </a:endParaRPr>
          </a:p>
        </p:txBody>
      </p:sp>
      <p:pic>
        <p:nvPicPr>
          <p:cNvPr id="8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B7655C4-4E79-4D77-82A5-B644285A6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045" y="1366359"/>
            <a:ext cx="5878010" cy="53695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31E3E9-4834-44A6-A253-B29784989A96}"/>
              </a:ext>
            </a:extLst>
          </p:cNvPr>
          <p:cNvSpPr txBox="1"/>
          <p:nvPr/>
        </p:nvSpPr>
        <p:spPr>
          <a:xfrm>
            <a:off x="4430551" y="2128485"/>
            <a:ext cx="6658146" cy="199002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[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항목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General - Workspace - Other - UTF-8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General - Editors - Text Editors - 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Speling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 - Encoding - Default (UTF-8)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 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css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 Files - Encoding - ISO 10646/Unicode(UTF-8)</a:t>
            </a:r>
            <a:r>
              <a:rPr lang="en-US" altLang="ko-KR" sz="1400" b="1" dirty="0">
                <a:ea typeface="+mn-lt"/>
                <a:cs typeface="+mn-lt"/>
              </a:rPr>
              <a:t/>
            </a:r>
            <a:br>
              <a:rPr lang="en-US" altLang="ko-KR" sz="1400" b="1" dirty="0">
                <a:ea typeface="+mn-lt"/>
                <a:cs typeface="+mn-lt"/>
              </a:rPr>
            </a:b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 HTML files - Encoding - ISO 10646/Unicode(UTF-8)</a:t>
            </a:r>
            <a:r>
              <a:rPr lang="en-US" altLang="ko-KR" sz="1400" b="1" dirty="0">
                <a:ea typeface="+mn-lt"/>
                <a:cs typeface="+mn-lt"/>
              </a:rPr>
              <a:t/>
            </a:r>
            <a:br>
              <a:rPr lang="en-US" altLang="ko-KR" sz="1400" b="1" dirty="0">
                <a:ea typeface="+mn-lt"/>
                <a:cs typeface="+mn-lt"/>
              </a:rPr>
            </a:b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 JSP files - Encoding - ISO 10646/Unicode(UTF-8)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JSON - JSON files - Encoding - ISO 10646/Unicode(UTF-8)</a:t>
            </a:r>
            <a:endParaRPr lang="en-US" altLang="ko-KR" sz="1400" b="1" dirty="0"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B01350-2B62-4ED2-987F-C25DF8C15655}"/>
              </a:ext>
            </a:extLst>
          </p:cNvPr>
          <p:cNvSpPr txBox="1"/>
          <p:nvPr/>
        </p:nvSpPr>
        <p:spPr>
          <a:xfrm>
            <a:off x="4816373" y="5639474"/>
            <a:ext cx="1420603" cy="33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1F9B7-E254-4467-A8CA-671F220802A4}"/>
              </a:ext>
            </a:extLst>
          </p:cNvPr>
          <p:cNvSpPr txBox="1"/>
          <p:nvPr/>
        </p:nvSpPr>
        <p:spPr>
          <a:xfrm>
            <a:off x="3388828" y="4703853"/>
            <a:ext cx="803287" cy="33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CCE78-96DA-4CD4-AD3E-C5845C30EE54}"/>
              </a:ext>
            </a:extLst>
          </p:cNvPr>
          <p:cNvSpPr txBox="1"/>
          <p:nvPr/>
        </p:nvSpPr>
        <p:spPr>
          <a:xfrm>
            <a:off x="3205562" y="1810182"/>
            <a:ext cx="755060" cy="273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1FF28ED-B035-4F06-9369-31E7D7508AAE}"/>
              </a:ext>
            </a:extLst>
          </p:cNvPr>
          <p:cNvCxnSpPr>
            <a:cxnSpLocks/>
          </p:cNvCxnSpPr>
          <p:nvPr/>
        </p:nvCxnSpPr>
        <p:spPr>
          <a:xfrm>
            <a:off x="3481490" y="2083549"/>
            <a:ext cx="171442" cy="2618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F20864-9DC7-4947-9804-039DB2A561FD}"/>
              </a:ext>
            </a:extLst>
          </p:cNvPr>
          <p:cNvCxnSpPr>
            <a:cxnSpLocks/>
          </p:cNvCxnSpPr>
          <p:nvPr/>
        </p:nvCxnSpPr>
        <p:spPr>
          <a:xfrm>
            <a:off x="4108451" y="5025447"/>
            <a:ext cx="673012" cy="5734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9468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54522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89688" y="476036"/>
              <a:ext cx="8563503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8CB56A-3F74-46ED-BB2B-8AB3A2AC61B3}"/>
              </a:ext>
            </a:extLst>
          </p:cNvPr>
          <p:cNvGrpSpPr/>
          <p:nvPr/>
        </p:nvGrpSpPr>
        <p:grpSpPr>
          <a:xfrm>
            <a:off x="441525" y="1361123"/>
            <a:ext cx="11314199" cy="4309650"/>
            <a:chOff x="615145" y="878845"/>
            <a:chExt cx="11314199" cy="430965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7490994-5995-4679-9B98-74ADE6BD96FD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BBBE545-2876-47EB-9E8D-1F575007419E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EF4B62A6-9DFA-40A1-BA9D-4FED1C441299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92AD995F-A78E-4F6A-8191-231592D1A185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1FB40C3-D73A-45BB-AD5A-0B825CC5471E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C7A01FDE-EF86-446A-AB99-9056BD7CCC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7">
                <a:extLst>
                  <a:ext uri="{FF2B5EF4-FFF2-40B4-BE49-F238E27FC236}">
                    <a16:creationId xmlns:a16="http://schemas.microsoft.com/office/drawing/2014/main" id="{7587CF1F-A291-471E-83EA-2BA11E4AEB82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54A86CB-AFC6-4158-A01C-2F8A632EEB70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44" name="TextBox 9">
                <a:extLst>
                  <a:ext uri="{FF2B5EF4-FFF2-40B4-BE49-F238E27FC236}">
                    <a16:creationId xmlns:a16="http://schemas.microsoft.com/office/drawing/2014/main" id="{C93493B6-0A75-429F-A136-8041053622CB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45" name="그래픽 10" descr="인터넷 단색으로 채워진">
                <a:extLst>
                  <a:ext uri="{FF2B5EF4-FFF2-40B4-BE49-F238E27FC236}">
                    <a16:creationId xmlns:a16="http://schemas.microsoft.com/office/drawing/2014/main" id="{17283634-E599-4682-8190-793F30C0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CA15C41-06A7-4223-8EA3-B9A5D9B860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B2EE513-970B-4174-BBFC-17FFA1DC05C1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42" name="그래픽 13" descr="문서 단색으로 채워진">
                <a:extLst>
                  <a:ext uri="{FF2B5EF4-FFF2-40B4-BE49-F238E27FC236}">
                    <a16:creationId xmlns:a16="http://schemas.microsoft.com/office/drawing/2014/main" id="{56FD9A84-66CE-4086-B142-DADFF32BC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43" name="TextBox 14">
                <a:extLst>
                  <a:ext uri="{FF2B5EF4-FFF2-40B4-BE49-F238E27FC236}">
                    <a16:creationId xmlns:a16="http://schemas.microsoft.com/office/drawing/2014/main" id="{FA1413D7-973B-4D04-A3A8-967AD94246F3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D8465B79-9ECE-4A3B-B400-3B45B3C43143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96B6218-99EC-482B-BF02-FBA00E7A9403}"/>
                </a:ext>
              </a:extLst>
            </p:cNvPr>
            <p:cNvGrpSpPr/>
            <p:nvPr/>
          </p:nvGrpSpPr>
          <p:grpSpPr>
            <a:xfrm>
              <a:off x="6387249" y="2164584"/>
              <a:ext cx="5542095" cy="2262978"/>
              <a:chOff x="6357275" y="2164584"/>
              <a:chExt cx="7392971" cy="3018738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14DD0CD-836E-4BA4-A3BC-33FD53F798D6}"/>
                  </a:ext>
                </a:extLst>
              </p:cNvPr>
              <p:cNvGrpSpPr/>
              <p:nvPr/>
            </p:nvGrpSpPr>
            <p:grpSpPr>
              <a:xfrm>
                <a:off x="6357275" y="3564166"/>
                <a:ext cx="1108095" cy="1619156"/>
                <a:chOff x="6402687" y="3564167"/>
                <a:chExt cx="687804" cy="1005024"/>
              </a:xfrm>
            </p:grpSpPr>
            <p:pic>
              <p:nvPicPr>
                <p:cNvPr id="40" name="그래픽 30" descr="용지 단색으로 채워진">
                  <a:extLst>
                    <a:ext uri="{FF2B5EF4-FFF2-40B4-BE49-F238E27FC236}">
                      <a16:creationId xmlns:a16="http://schemas.microsoft.com/office/drawing/2014/main" id="{3873ED76-23F1-4332-A162-FB6CC595D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41" name="TextBox 31">
                  <a:extLst>
                    <a:ext uri="{FF2B5EF4-FFF2-40B4-BE49-F238E27FC236}">
                      <a16:creationId xmlns:a16="http://schemas.microsoft.com/office/drawing/2014/main" id="{79F63C7A-8A06-4227-9DD3-1758D88C6731}"/>
                    </a:ext>
                  </a:extLst>
                </p:cNvPr>
                <p:cNvSpPr txBox="1"/>
                <p:nvPr/>
              </p:nvSpPr>
              <p:spPr>
                <a:xfrm>
                  <a:off x="6402687" y="4034026"/>
                  <a:ext cx="687804" cy="5351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JSP</a:t>
                  </a:r>
                </a:p>
                <a:p>
                  <a:pPr algn="ctr"/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(</a:t>
                  </a:r>
                  <a:r>
                    <a:rPr lang="en-US" altLang="ko-KR" b="1" dirty="0">
                      <a:solidFill>
                        <a:srgbClr val="00B050"/>
                      </a:solidFill>
                      <a:ea typeface="맑은 고딕"/>
                    </a:rPr>
                    <a:t>V</a:t>
                  </a:r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iew)</a:t>
                  </a:r>
                  <a:endParaRPr lang="ko-KR" altLang="en-US">
                    <a:solidFill>
                      <a:srgbClr val="00B050"/>
                    </a:solidFill>
                    <a:ea typeface="맑은 고딕"/>
                  </a:endParaRPr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C57868E2-7DB9-4A80-A469-F3309651AB53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38" name="그래픽 28" descr="용지 단색으로 채워진">
                  <a:extLst>
                    <a:ext uri="{FF2B5EF4-FFF2-40B4-BE49-F238E27FC236}">
                      <a16:creationId xmlns:a16="http://schemas.microsoft.com/office/drawing/2014/main" id="{79CAA131-FBB9-446A-B319-D64204012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39" name="TextBox 29">
                  <a:extLst>
                    <a:ext uri="{FF2B5EF4-FFF2-40B4-BE49-F238E27FC236}">
                      <a16:creationId xmlns:a16="http://schemas.microsoft.com/office/drawing/2014/main" id="{4D7BE71A-B824-41D3-B7E9-19423E792BFE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DEB6694E-FCD1-4398-9E48-7F4F951C8C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7ECF7CFE-BA4B-4096-A51B-9A4D456CEBD7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36" name="그래픽 26" descr="용지 단색으로 채워진">
                  <a:extLst>
                    <a:ext uri="{FF2B5EF4-FFF2-40B4-BE49-F238E27FC236}">
                      <a16:creationId xmlns:a16="http://schemas.microsoft.com/office/drawing/2014/main" id="{ED537041-E5D8-4CF9-84DC-F543A2BF5E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37" name="TextBox 27">
                  <a:extLst>
                    <a:ext uri="{FF2B5EF4-FFF2-40B4-BE49-F238E27FC236}">
                      <a16:creationId xmlns:a16="http://schemas.microsoft.com/office/drawing/2014/main" id="{D46CA56F-F631-46A7-A7C3-FB8681151E8E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72CEB027-C151-4AB9-B257-68DE22566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화살표 연결선 31">
                <a:extLst>
                  <a:ext uri="{FF2B5EF4-FFF2-40B4-BE49-F238E27FC236}">
                    <a16:creationId xmlns:a16="http://schemas.microsoft.com/office/drawing/2014/main" id="{CBD53CC8-314A-4AF2-B601-EF985C8CFB46}"/>
                  </a:ext>
                </a:extLst>
              </p:cNvPr>
              <p:cNvCxnSpPr>
                <a:cxnSpLocks/>
                <a:stCxn id="79" idx="1"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그래픽 23" descr="데이터베이스 단색으로 채워진">
                <a:extLst>
                  <a:ext uri="{FF2B5EF4-FFF2-40B4-BE49-F238E27FC236}">
                    <a16:creationId xmlns:a16="http://schemas.microsoft.com/office/drawing/2014/main" id="{815ED83A-2401-4E57-A4C6-B5249600C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5677CC36-086F-44EC-A489-8498AF168D49}"/>
                  </a:ext>
                </a:extLst>
              </p:cNvPr>
              <p:cNvCxnSpPr>
                <a:cxnSpLocks/>
                <a:stCxn id="79" idx="3"/>
                <a:endCxn id="76" idx="1"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25">
                <a:extLst>
                  <a:ext uri="{FF2B5EF4-FFF2-40B4-BE49-F238E27FC236}">
                    <a16:creationId xmlns:a16="http://schemas.microsoft.com/office/drawing/2014/main" id="{A199DCD2-C1B5-481A-B8CD-4CC2555B5B40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21" name="TextBox 32">
              <a:extLst>
                <a:ext uri="{FF2B5EF4-FFF2-40B4-BE49-F238E27FC236}">
                  <a16:creationId xmlns:a16="http://schemas.microsoft.com/office/drawing/2014/main" id="{46EB9328-1F4F-48DE-BB2E-17E69684A462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1B7C6C5-98C6-454F-831C-7ED24E59CA24}"/>
                </a:ext>
              </a:extLst>
            </p:cNvPr>
            <p:cNvCxnSpPr>
              <a:cxnSpLocks/>
              <a:stCxn id="83" idx="1"/>
              <a:endCxn id="66" idx="3"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F9D31BB-FDE8-44DC-946E-86479A150E05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58BFB15-954E-420B-8FBC-4B68DFC6E065}"/>
                </a:ext>
              </a:extLst>
            </p:cNvPr>
            <p:cNvSpPr/>
            <p:nvPr/>
          </p:nvSpPr>
          <p:spPr>
            <a:xfrm>
              <a:off x="6140073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892855C8-8596-41F3-B115-3E2364FF0B99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15FBE017-1711-4A06-AE1C-546F658BE771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2033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7B26A1C-82F6-444F-8920-081E42C6B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31" y="1487707"/>
            <a:ext cx="6640009" cy="35449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65E978-8297-4B63-98FE-F57E2E9EE63A}"/>
              </a:ext>
            </a:extLst>
          </p:cNvPr>
          <p:cNvSpPr txBox="1"/>
          <p:nvPr/>
        </p:nvSpPr>
        <p:spPr>
          <a:xfrm>
            <a:off x="3166982" y="3720005"/>
            <a:ext cx="5780400" cy="398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2621666" y="837235"/>
            <a:ext cx="40839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JSP 사용을 위한 의존성 추가</a:t>
            </a:r>
          </a:p>
          <a:p>
            <a:r>
              <a:rPr lang="ko-KR" altLang="en-US" dirty="0" err="1">
                <a:ea typeface="맑은 고딕"/>
              </a:rPr>
              <a:t>build.gradle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dependencies</a:t>
            </a:r>
            <a:endParaRPr lang="ko-KR" altLang="en-US">
              <a:ea typeface="맑은 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BC60DC-D3F5-4CF8-A454-FB2750F35E6E}"/>
              </a:ext>
            </a:extLst>
          </p:cNvPr>
          <p:cNvSpPr txBox="1"/>
          <p:nvPr/>
        </p:nvSpPr>
        <p:spPr>
          <a:xfrm>
            <a:off x="2694349" y="4289094"/>
            <a:ext cx="6667791" cy="20478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JSTL, </a:t>
            </a:r>
            <a:r>
              <a:rPr lang="en-US" altLang="ko-KR" sz="1400" b="1" smtClean="0">
                <a:solidFill>
                  <a:srgbClr val="000000"/>
                </a:solidFill>
                <a:ea typeface="맑은 고딕"/>
              </a:rPr>
              <a:t>Java Server </a:t>
            </a:r>
            <a:r>
              <a:rPr lang="en-US" altLang="ko-KR" sz="1400" b="1" dirty="0">
                <a:solidFill>
                  <a:srgbClr val="000000"/>
                </a:solidFill>
                <a:ea typeface="맑은 고딕"/>
              </a:rPr>
              <a:t>Pages Standard Tag Library:</a:t>
            </a:r>
          </a:p>
          <a:p>
            <a:r>
              <a:rPr lang="en-US" sz="1400" dirty="0">
                <a:solidFill>
                  <a:srgbClr val="000000"/>
                </a:solidFill>
                <a:ea typeface="맑은 고딕"/>
              </a:rPr>
              <a:t> XML 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데이터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처리와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조건문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반복문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다국어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처리와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같은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일을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처리하기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위한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JSP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태그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라이브러리. 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JSP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페이지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내에서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자바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코드를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바로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사용하지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않고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로직을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내장하는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효율적인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방법을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제공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Jasper: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Tomcat JSP Parser 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(Spring Boot에 기본으로 내장되어 있는 Tomcat은 JSP 엔진을 포함하지 않는다.)</a:t>
            </a:r>
            <a:endParaRPr lang="ko-KR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8289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2930324" y="1493134"/>
            <a:ext cx="6553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</a:t>
            </a:r>
            <a:r>
              <a:rPr lang="ko-KR" altLang="en-US" dirty="0" err="1">
                <a:ea typeface="맑은 고딕"/>
              </a:rPr>
              <a:t>View</a:t>
            </a:r>
            <a:r>
              <a:rPr lang="ko-KR" altLang="en-US" dirty="0">
                <a:ea typeface="맑은 고딕"/>
              </a:rPr>
              <a:t> 경로 설정(</a:t>
            </a:r>
            <a:r>
              <a:rPr lang="ko-KR" altLang="en-US" dirty="0" err="1">
                <a:ea typeface="맑은 고딕"/>
              </a:rPr>
              <a:t>Spring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Boot에</a:t>
            </a:r>
            <a:r>
              <a:rPr lang="ko-KR" altLang="en-US" dirty="0">
                <a:ea typeface="맑은 고딕"/>
              </a:rPr>
              <a:t> JSP, </a:t>
            </a:r>
            <a:r>
              <a:rPr lang="ko-KR" altLang="en-US" dirty="0" err="1">
                <a:ea typeface="맑은 고딕"/>
              </a:rPr>
              <a:t>View</a:t>
            </a:r>
            <a:r>
              <a:rPr lang="ko-KR" altLang="en-US" dirty="0">
                <a:ea typeface="맑은 고딕"/>
              </a:rPr>
              <a:t> 경로를 알려준다.)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resources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application.properties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BC60DC-D3F5-4CF8-A454-FB2750F35E6E}"/>
              </a:ext>
            </a:extLst>
          </p:cNvPr>
          <p:cNvSpPr txBox="1"/>
          <p:nvPr/>
        </p:nvSpPr>
        <p:spPr>
          <a:xfrm>
            <a:off x="2887260" y="4096182"/>
            <a:ext cx="6928221" cy="155596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prefix</a:t>
            </a:r>
            <a:endParaRPr lang="en-US" altLang="ko-KR" sz="1400" b="1" dirty="0" err="1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jsp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파일의 위치: 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[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src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main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webapp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/WEB-INF/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views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하위가 JSP 파일의 위치이다.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[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src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main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webapp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은 기본으로 설정되어 생략된 경로)</a:t>
            </a:r>
          </a:p>
          <a:p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suffix</a:t>
            </a:r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: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Controller에서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View의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이름을 반환할 때 뒤에 추가될 이름, 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이름과 JSP 파일을 매칭시키기 위함. 예) '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' 라는 이름의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View는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'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.jsp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' 파일이다.</a:t>
            </a:r>
          </a:p>
        </p:txBody>
      </p:sp>
      <p:pic>
        <p:nvPicPr>
          <p:cNvPr id="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3BD5123-BD36-4E7D-803F-38D50765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19" y="2238352"/>
            <a:ext cx="8704162" cy="17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033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">
            <a:extLst>
              <a:ext uri="{FF2B5EF4-FFF2-40B4-BE49-F238E27FC236}">
                <a16:creationId xmlns:a16="http://schemas.microsoft.com/office/drawing/2014/main" id="{F96BBC39-84E8-416B-A27A-FD4331F5E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008" y="1933336"/>
            <a:ext cx="4527630" cy="481434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3258273" y="972274"/>
            <a:ext cx="65531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디렉터리 구조 설정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 하위에 </a:t>
            </a:r>
            <a:r>
              <a:rPr lang="ko-KR" altLang="en-US" dirty="0" err="1">
                <a:ea typeface="맑은 고딕"/>
              </a:rPr>
              <a:t>webapp</a:t>
            </a:r>
            <a:r>
              <a:rPr lang="ko-KR" altLang="en-US" dirty="0">
                <a:ea typeface="맑은 고딕"/>
              </a:rPr>
              <a:t>/WEB-INF/</a:t>
            </a:r>
            <a:r>
              <a:rPr lang="ko-KR" altLang="en-US" dirty="0" err="1">
                <a:ea typeface="맑은 고딕"/>
              </a:rPr>
              <a:t>views</a:t>
            </a:r>
            <a:r>
              <a:rPr lang="ko-KR" altLang="en-US" dirty="0">
                <a:ea typeface="맑은 고딕"/>
              </a:rPr>
              <a:t> 디렉터리를 생성</a:t>
            </a:r>
          </a:p>
          <a:p>
            <a:r>
              <a:rPr lang="ko-KR" altLang="en-US" dirty="0">
                <a:ea typeface="맑은 고딕"/>
              </a:rPr>
              <a:t>(앞에서 JSP 파일 위치로 지정한 디렉터리 구조를 만드는 것)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9F1D1-8D4D-4646-A51E-F11D2246C57E}"/>
              </a:ext>
            </a:extLst>
          </p:cNvPr>
          <p:cNvSpPr txBox="1"/>
          <p:nvPr/>
        </p:nvSpPr>
        <p:spPr>
          <a:xfrm>
            <a:off x="4054374" y="3748941"/>
            <a:ext cx="2549134" cy="1266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49349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C8CDCEEE-1AA4-4EA9-8BD8-5FDBF63DC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032" y="1459770"/>
            <a:ext cx="6225250" cy="526954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2862805" y="760072"/>
            <a:ext cx="6553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4. JSP 파일 생성</a:t>
            </a:r>
            <a:endParaRPr 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저장하려는 폴더에 마우스 오른쪽 클릭 &gt; New &gt; </a:t>
            </a:r>
            <a:r>
              <a:rPr lang="ko-KR" altLang="en-US" dirty="0" err="1">
                <a:ea typeface="맑은 고딕"/>
              </a:rPr>
              <a:t>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9F1D1-8D4D-4646-A51E-F11D2246C57E}"/>
              </a:ext>
            </a:extLst>
          </p:cNvPr>
          <p:cNvSpPr txBox="1"/>
          <p:nvPr/>
        </p:nvSpPr>
        <p:spPr>
          <a:xfrm>
            <a:off x="3822881" y="2157422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3DCAB2-FC97-472E-A3FB-E60832F76EF1}"/>
              </a:ext>
            </a:extLst>
          </p:cNvPr>
          <p:cNvSpPr txBox="1"/>
          <p:nvPr/>
        </p:nvSpPr>
        <p:spPr>
          <a:xfrm>
            <a:off x="6581513" y="523435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00602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158180" y="1316756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개발환경에 맞는 버전 설치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A74A18-DC6C-4A67-A96D-10DB8E37D590}"/>
              </a:ext>
            </a:extLst>
          </p:cNvPr>
          <p:cNvGrpSpPr/>
          <p:nvPr/>
        </p:nvGrpSpPr>
        <p:grpSpPr>
          <a:xfrm>
            <a:off x="2151828" y="1815669"/>
            <a:ext cx="8117966" cy="4550758"/>
            <a:chOff x="2151828" y="1815669"/>
            <a:chExt cx="8117966" cy="45507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0D47A95-E5F3-4D7F-9306-F6AD417E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8180" y="1815669"/>
              <a:ext cx="8111614" cy="43993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F7679F3-A051-4426-9FAD-0DB2949F8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828" y="4938233"/>
              <a:ext cx="8111613" cy="142819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0550F7-308D-492C-AFB7-3D672993B581}"/>
              </a:ext>
            </a:extLst>
          </p:cNvPr>
          <p:cNvSpPr/>
          <p:nvPr/>
        </p:nvSpPr>
        <p:spPr>
          <a:xfrm>
            <a:off x="2217174" y="5727207"/>
            <a:ext cx="7010400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8281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D06486F-0337-41CD-B8A0-21F91CCD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85" y="1565564"/>
            <a:ext cx="5289630" cy="511583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3451185" y="1059085"/>
            <a:ext cx="6553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5. </a:t>
            </a:r>
            <a:r>
              <a:rPr lang="ko-KR" altLang="en-US" dirty="0" err="1">
                <a:ea typeface="맑은 고딕"/>
              </a:rPr>
              <a:t>Web</a:t>
            </a:r>
            <a:r>
              <a:rPr lang="ko-KR" altLang="en-US" dirty="0">
                <a:ea typeface="맑은 고딕"/>
              </a:rPr>
              <a:t> &gt; JSP </a:t>
            </a:r>
            <a:r>
              <a:rPr lang="ko-KR" altLang="en-US" dirty="0" err="1">
                <a:ea typeface="맑은 고딕"/>
              </a:rPr>
              <a:t>File</a:t>
            </a:r>
            <a:r>
              <a:rPr lang="ko-KR" altLang="en-US" dirty="0">
                <a:ea typeface="맑은 고딕"/>
              </a:rPr>
              <a:t> 선택 &gt; </a:t>
            </a:r>
            <a:r>
              <a:rPr lang="ko-KR" altLang="en-US" dirty="0" err="1">
                <a:ea typeface="맑은 고딕"/>
              </a:rPr>
              <a:t>Next</a:t>
            </a:r>
            <a:endParaRPr lang="ko-KR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9F1D1-8D4D-4646-A51E-F11D2246C57E}"/>
              </a:ext>
            </a:extLst>
          </p:cNvPr>
          <p:cNvSpPr txBox="1"/>
          <p:nvPr/>
        </p:nvSpPr>
        <p:spPr>
          <a:xfrm>
            <a:off x="3620324" y="369106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3DCAB2-FC97-472E-A3FB-E60832F76EF1}"/>
              </a:ext>
            </a:extLst>
          </p:cNvPr>
          <p:cNvSpPr txBox="1"/>
          <p:nvPr/>
        </p:nvSpPr>
        <p:spPr>
          <a:xfrm>
            <a:off x="3813235" y="464597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DFF77-22C4-468E-B714-CFC55A73A637}"/>
              </a:ext>
            </a:extLst>
          </p:cNvPr>
          <p:cNvSpPr txBox="1"/>
          <p:nvPr/>
        </p:nvSpPr>
        <p:spPr>
          <a:xfrm>
            <a:off x="5626602" y="6285724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0705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BB6CA05-120D-4C18-977E-EDE55AA6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741" y="1245145"/>
            <a:ext cx="4739832" cy="555411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3557286" y="817946"/>
            <a:ext cx="6553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6. </a:t>
            </a:r>
            <a:r>
              <a:rPr lang="ko-KR" altLang="en-US" dirty="0" err="1">
                <a:ea typeface="맑은 고딕"/>
              </a:rPr>
              <a:t>File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name</a:t>
            </a:r>
            <a:r>
              <a:rPr lang="ko-KR" altLang="en-US" dirty="0">
                <a:ea typeface="맑은 고딕"/>
              </a:rPr>
              <a:t>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9F1D1-8D4D-4646-A51E-F11D2246C57E}"/>
              </a:ext>
            </a:extLst>
          </p:cNvPr>
          <p:cNvSpPr txBox="1"/>
          <p:nvPr/>
        </p:nvSpPr>
        <p:spPr>
          <a:xfrm>
            <a:off x="3687843" y="5137904"/>
            <a:ext cx="1275920" cy="388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DFF77-22C4-468E-B714-CFC55A73A637}"/>
              </a:ext>
            </a:extLst>
          </p:cNvPr>
          <p:cNvSpPr txBox="1"/>
          <p:nvPr/>
        </p:nvSpPr>
        <p:spPr>
          <a:xfrm>
            <a:off x="6427184" y="6411116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19073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D3883DB-9147-46DD-83D6-C90BEBB8E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30" y="1769118"/>
            <a:ext cx="6649655" cy="436148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2669893" y="1232705"/>
            <a:ext cx="6553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7. 파일 생성 확인</a:t>
            </a:r>
            <a:endParaRPr 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9F1D1-8D4D-4646-A51E-F11D2246C57E}"/>
              </a:ext>
            </a:extLst>
          </p:cNvPr>
          <p:cNvSpPr txBox="1"/>
          <p:nvPr/>
        </p:nvSpPr>
        <p:spPr>
          <a:xfrm>
            <a:off x="3581742" y="4520587"/>
            <a:ext cx="1275920" cy="388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076651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0">
            <a:extLst>
              <a:ext uri="{FF2B5EF4-FFF2-40B4-BE49-F238E27FC236}">
                <a16:creationId xmlns:a16="http://schemas.microsoft.com/office/drawing/2014/main" id="{CE0D1859-9E82-48BD-9759-6D5898A2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28" y="2747856"/>
            <a:ext cx="10122060" cy="217251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2052576" y="1049440"/>
            <a:ext cx="82604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8. </a:t>
            </a:r>
            <a:r>
              <a:rPr lang="ko-KR" altLang="en-US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만들기</a:t>
            </a:r>
            <a:br>
              <a:rPr lang="ko-KR" altLang="en-US" dirty="0">
                <a:ea typeface="맑은 고딕"/>
              </a:rPr>
            </a:br>
            <a:r>
              <a:rPr lang="ko-KR" altLang="en-US" i="1" dirty="0">
                <a:ea typeface="맑은 고딕"/>
              </a:rPr>
              <a:t>사용자로부터 특정 페이지를 요청을 받았을 때 해당 </a:t>
            </a:r>
            <a:r>
              <a:rPr lang="ko-KR" altLang="en-US" i="1" dirty="0" err="1">
                <a:ea typeface="맑은 고딕"/>
              </a:rPr>
              <a:t>View의</a:t>
            </a:r>
            <a:r>
              <a:rPr lang="ko-KR" altLang="en-US" i="1" dirty="0">
                <a:ea typeface="맑은 고딕"/>
              </a:rPr>
              <a:t> 이름을 반환하여 JSP 파일을 호출하기 위해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기본 패키지 아래에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패키지를 생성: 오른쪽 마우스 클릭 &gt; New &gt; </a:t>
            </a:r>
            <a:r>
              <a:rPr lang="ko-KR" altLang="en-US" dirty="0" err="1">
                <a:ea typeface="맑은 고딕"/>
              </a:rPr>
              <a:t>Package</a:t>
            </a:r>
            <a:r>
              <a:rPr lang="ko-KR" altLang="en-US" dirty="0">
                <a:ea typeface="맑은 고딕"/>
              </a:rPr>
              <a:t> 선택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9F1D1-8D4D-4646-A51E-F11D2246C57E}"/>
              </a:ext>
            </a:extLst>
          </p:cNvPr>
          <p:cNvSpPr txBox="1"/>
          <p:nvPr/>
        </p:nvSpPr>
        <p:spPr>
          <a:xfrm>
            <a:off x="958147" y="2938713"/>
            <a:ext cx="2250121" cy="49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047B2-C202-4665-A977-5BDED293E835}"/>
              </a:ext>
            </a:extLst>
          </p:cNvPr>
          <p:cNvSpPr txBox="1"/>
          <p:nvPr/>
        </p:nvSpPr>
        <p:spPr>
          <a:xfrm>
            <a:off x="7063792" y="4453067"/>
            <a:ext cx="1517059" cy="466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461387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096FD58-69CD-428B-91B8-76D76DC2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18" y="1411234"/>
            <a:ext cx="5434313" cy="525087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2583082" y="962630"/>
            <a:ext cx="82604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9. 기본 패키지 아래에 패키지 이름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를</a:t>
            </a:r>
            <a:r>
              <a:rPr lang="ko-KR" altLang="en-US" dirty="0">
                <a:ea typeface="맑은 고딕"/>
              </a:rPr>
              <a:t>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9F1D1-8D4D-4646-A51E-F11D2246C57E}"/>
              </a:ext>
            </a:extLst>
          </p:cNvPr>
          <p:cNvSpPr txBox="1"/>
          <p:nvPr/>
        </p:nvSpPr>
        <p:spPr>
          <a:xfrm>
            <a:off x="2983717" y="2938713"/>
            <a:ext cx="5153437" cy="49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047B2-C202-4665-A977-5BDED293E835}"/>
              </a:ext>
            </a:extLst>
          </p:cNvPr>
          <p:cNvSpPr txBox="1"/>
          <p:nvPr/>
        </p:nvSpPr>
        <p:spPr>
          <a:xfrm>
            <a:off x="6195691" y="6121751"/>
            <a:ext cx="1517059" cy="466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470571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">
            <a:extLst>
              <a:ext uri="{FF2B5EF4-FFF2-40B4-BE49-F238E27FC236}">
                <a16:creationId xmlns:a16="http://schemas.microsoft.com/office/drawing/2014/main" id="{FA46CFDE-A16A-4439-8A8F-18F86250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12" y="2497126"/>
            <a:ext cx="9832693" cy="294405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3750195" y="1608883"/>
            <a:ext cx="46916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10.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패키지 아래에 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파일 생성</a:t>
            </a:r>
          </a:p>
          <a:p>
            <a:r>
              <a:rPr lang="ko-KR" altLang="en-US" dirty="0">
                <a:ea typeface="맑은 고딕"/>
              </a:rPr>
              <a:t>오른쪽 클릭 &gt; New &gt; </a:t>
            </a:r>
            <a:r>
              <a:rPr lang="ko-KR" altLang="en-US" dirty="0" err="1">
                <a:ea typeface="맑은 고딕"/>
              </a:rPr>
              <a:t>Class</a:t>
            </a:r>
            <a:r>
              <a:rPr lang="ko-KR" altLang="en-US" dirty="0">
                <a:ea typeface="맑은 고딕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9F1D1-8D4D-4646-A51E-F11D2246C57E}"/>
              </a:ext>
            </a:extLst>
          </p:cNvPr>
          <p:cNvSpPr txBox="1"/>
          <p:nvPr/>
        </p:nvSpPr>
        <p:spPr>
          <a:xfrm>
            <a:off x="7314578" y="4559169"/>
            <a:ext cx="1044425" cy="49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047B2-C202-4665-A977-5BDED293E835}"/>
              </a:ext>
            </a:extLst>
          </p:cNvPr>
          <p:cNvSpPr txBox="1"/>
          <p:nvPr/>
        </p:nvSpPr>
        <p:spPr>
          <a:xfrm>
            <a:off x="1575463" y="3141269"/>
            <a:ext cx="2365869" cy="253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372070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EEECBA9-BD4B-479F-B3B0-E0A4387A5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33" y="1358884"/>
            <a:ext cx="4392591" cy="523983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3644094" y="904756"/>
            <a:ext cx="46916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11. 파일명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9F1D1-8D4D-4646-A51E-F11D2246C57E}"/>
              </a:ext>
            </a:extLst>
          </p:cNvPr>
          <p:cNvSpPr txBox="1"/>
          <p:nvPr/>
        </p:nvSpPr>
        <p:spPr>
          <a:xfrm>
            <a:off x="6321084" y="6208561"/>
            <a:ext cx="919033" cy="34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047B2-C202-4665-A977-5BDED293E835}"/>
              </a:ext>
            </a:extLst>
          </p:cNvPr>
          <p:cNvSpPr txBox="1"/>
          <p:nvPr/>
        </p:nvSpPr>
        <p:spPr>
          <a:xfrm>
            <a:off x="3649260" y="3141269"/>
            <a:ext cx="2365869" cy="253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15186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88D6210-2C60-419B-9A04-7253EA261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14" y="1711153"/>
            <a:ext cx="10623630" cy="350321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2968904" y="1242351"/>
            <a:ext cx="5598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12. 생성한 </a:t>
            </a:r>
            <a:r>
              <a:rPr lang="ko-KR" altLang="en-US" dirty="0" err="1">
                <a:ea typeface="맑은 고딕"/>
              </a:rPr>
              <a:t>Contoller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파일에 아래와 같이 작성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047B2-C202-4665-A977-5BDED293E835}"/>
              </a:ext>
            </a:extLst>
          </p:cNvPr>
          <p:cNvSpPr txBox="1"/>
          <p:nvPr/>
        </p:nvSpPr>
        <p:spPr>
          <a:xfrm>
            <a:off x="5038223" y="3710358"/>
            <a:ext cx="3166450" cy="1189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B8563-4039-40CE-BCF5-5C1795C85C2F}"/>
              </a:ext>
            </a:extLst>
          </p:cNvPr>
          <p:cNvSpPr txBox="1"/>
          <p:nvPr/>
        </p:nvSpPr>
        <p:spPr>
          <a:xfrm>
            <a:off x="1415971" y="5303133"/>
            <a:ext cx="9369704" cy="12003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"/" 위치의 페이지를 요청 받았을 때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Main을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반환한다. 앞서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application.properties에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sz="1600" dirty="0" err="1">
                <a:solidFill>
                  <a:srgbClr val="000000"/>
                </a:solidFill>
                <a:latin typeface="Malgun Gothic"/>
                <a:ea typeface="Malgun Gothic"/>
              </a:rPr>
              <a:t>suffix</a:t>
            </a:r>
            <a:r>
              <a:rPr lang="ko-KR" sz="1600" dirty="0">
                <a:solidFill>
                  <a:srgbClr val="000000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설정 때문에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로 변경되고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prefix에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설정한 경로에서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파일을 찾는다. 사용자에게는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Main.jsp의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View가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반환되어 출력된다.</a:t>
            </a:r>
          </a:p>
        </p:txBody>
      </p:sp>
    </p:spTree>
    <p:extLst>
      <p:ext uri="{BB962C8B-B14F-4D97-AF65-F5344CB8AC3E}">
        <p14:creationId xmlns:p14="http://schemas.microsoft.com/office/powerpoint/2010/main" val="1039528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3135319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ea typeface="맑은 고딕"/>
                </a:rPr>
                <a:t>JSP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3270485" y="476036"/>
              <a:ext cx="8582706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BC5AFA-13BF-4B5B-8CC0-6ED5F1CA8C41}"/>
              </a:ext>
            </a:extLst>
          </p:cNvPr>
          <p:cNvSpPr txBox="1"/>
          <p:nvPr/>
        </p:nvSpPr>
        <p:spPr>
          <a:xfrm>
            <a:off x="2689182" y="1801794"/>
            <a:ext cx="5598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13. </a:t>
            </a:r>
            <a:r>
              <a:rPr lang="ko-KR" altLang="en-US" dirty="0">
                <a:ea typeface="맑은 고딕"/>
                <a:hlinkClick r:id="rId2"/>
              </a:rPr>
              <a:t>http://localhost:8080/</a:t>
            </a:r>
            <a:r>
              <a:rPr lang="ko-KR" altLang="en-US" dirty="0">
                <a:ea typeface="맑은 고딕"/>
              </a:rPr>
              <a:t> 접속하여 확인</a:t>
            </a:r>
            <a:endParaRPr lang="ko-KR" dirty="0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1959066-4926-4043-AC32-56B3E50E8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438" y="2353943"/>
            <a:ext cx="6890794" cy="25938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E41BEF-6D12-44C7-BA0C-885E9AB0DA6C}"/>
              </a:ext>
            </a:extLst>
          </p:cNvPr>
          <p:cNvSpPr txBox="1"/>
          <p:nvPr/>
        </p:nvSpPr>
        <p:spPr>
          <a:xfrm>
            <a:off x="6407893" y="2475724"/>
            <a:ext cx="417464" cy="45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862707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AB026756-F982-4C59-8942-AD128883C2F5}"/>
              </a:ext>
            </a:extLst>
          </p:cNvPr>
          <p:cNvGrpSpPr/>
          <p:nvPr/>
        </p:nvGrpSpPr>
        <p:grpSpPr>
          <a:xfrm>
            <a:off x="615145" y="878845"/>
            <a:ext cx="11314199" cy="5326343"/>
            <a:chOff x="615145" y="878845"/>
            <a:chExt cx="11314199" cy="5326343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A29F94C7-F3D7-4A04-8D11-D25DA6BB8F93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CD7B64EA-E9CE-4F6D-AFD4-B7B24040EDD3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3" name="TextBox 4">
              <a:extLst>
                <a:ext uri="{FF2B5EF4-FFF2-40B4-BE49-F238E27FC236}">
                  <a16:creationId xmlns:a16="http://schemas.microsoft.com/office/drawing/2014/main" id="{F86E3A68-576A-4B8F-A52A-1600C7D8171E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164" name="TextBox 5">
              <a:extLst>
                <a:ext uri="{FF2B5EF4-FFF2-40B4-BE49-F238E27FC236}">
                  <a16:creationId xmlns:a16="http://schemas.microsoft.com/office/drawing/2014/main" id="{364B98F5-39B4-4E51-BCA6-B41F7E453878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4FBB5F4B-A4C2-4D6F-B1D9-4D5EBCA1F84A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215" name="직선 화살표 연결선 214">
                <a:extLst>
                  <a:ext uri="{FF2B5EF4-FFF2-40B4-BE49-F238E27FC236}">
                    <a16:creationId xmlns:a16="http://schemas.microsoft.com/office/drawing/2014/main" id="{6CA7AB3A-A05D-4419-AC93-45CEB26109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TextBox 57">
                <a:extLst>
                  <a:ext uri="{FF2B5EF4-FFF2-40B4-BE49-F238E27FC236}">
                    <a16:creationId xmlns:a16="http://schemas.microsoft.com/office/drawing/2014/main" id="{CA1CDBAD-9F26-44C2-92F9-944AEE8289D9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803002D2-4C53-4DD3-97AA-4185F4987CC9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213" name="TextBox 54">
                <a:extLst>
                  <a:ext uri="{FF2B5EF4-FFF2-40B4-BE49-F238E27FC236}">
                    <a16:creationId xmlns:a16="http://schemas.microsoft.com/office/drawing/2014/main" id="{CEDC01A2-1435-4035-815C-91D460F21930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214" name="그래픽 55" descr="인터넷 단색으로 채워진">
                <a:extLst>
                  <a:ext uri="{FF2B5EF4-FFF2-40B4-BE49-F238E27FC236}">
                    <a16:creationId xmlns:a16="http://schemas.microsoft.com/office/drawing/2014/main" id="{9C546949-50B9-4725-A80E-34A6F77656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167" name="직선 화살표 연결선 166">
              <a:extLst>
                <a:ext uri="{FF2B5EF4-FFF2-40B4-BE49-F238E27FC236}">
                  <a16:creationId xmlns:a16="http://schemas.microsoft.com/office/drawing/2014/main" id="{BEAC2180-862D-4DAE-8BB7-53B74D4D1E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D18E0763-64EF-4355-BB9E-D15F774798EC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211" name="그래픽 52" descr="문서 단색으로 채워진">
                <a:extLst>
                  <a:ext uri="{FF2B5EF4-FFF2-40B4-BE49-F238E27FC236}">
                    <a16:creationId xmlns:a16="http://schemas.microsoft.com/office/drawing/2014/main" id="{2760AD67-4C91-4C4A-9583-D8090A3EA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212" name="TextBox 53">
                <a:extLst>
                  <a:ext uri="{FF2B5EF4-FFF2-40B4-BE49-F238E27FC236}">
                    <a16:creationId xmlns:a16="http://schemas.microsoft.com/office/drawing/2014/main" id="{04B889AC-76A7-40A0-A1DE-B013C5C56317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69" name="TextBox 10">
              <a:extLst>
                <a:ext uri="{FF2B5EF4-FFF2-40B4-BE49-F238E27FC236}">
                  <a16:creationId xmlns:a16="http://schemas.microsoft.com/office/drawing/2014/main" id="{97C94103-228B-400B-9FCC-3BE5AEB6FB2D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64BB938A-5AC8-49E6-B786-E30548AA7AAF}"/>
                </a:ext>
              </a:extLst>
            </p:cNvPr>
            <p:cNvGrpSpPr/>
            <p:nvPr/>
          </p:nvGrpSpPr>
          <p:grpSpPr>
            <a:xfrm>
              <a:off x="6477000" y="2164584"/>
              <a:ext cx="5452344" cy="2101166"/>
              <a:chOff x="6477000" y="2164584"/>
              <a:chExt cx="7273246" cy="2802886"/>
            </a:xfrm>
          </p:grpSpPr>
          <p:grpSp>
            <p:nvGrpSpPr>
              <p:cNvPr id="196" name="그룹 195">
                <a:extLst>
                  <a:ext uri="{FF2B5EF4-FFF2-40B4-BE49-F238E27FC236}">
                    <a16:creationId xmlns:a16="http://schemas.microsoft.com/office/drawing/2014/main" id="{AC11E7D2-A5B4-4E60-8212-3E1ADAB545DB}"/>
                  </a:ext>
                </a:extLst>
              </p:cNvPr>
              <p:cNvGrpSpPr/>
              <p:nvPr/>
            </p:nvGrpSpPr>
            <p:grpSpPr>
              <a:xfrm>
                <a:off x="6477000" y="3564167"/>
                <a:ext cx="868643" cy="1403303"/>
                <a:chOff x="6477000" y="3564167"/>
                <a:chExt cx="539174" cy="871042"/>
              </a:xfrm>
            </p:grpSpPr>
            <p:pic>
              <p:nvPicPr>
                <p:cNvPr id="209" name="그래픽 50" descr="용지 단색으로 채워진">
                  <a:extLst>
                    <a:ext uri="{FF2B5EF4-FFF2-40B4-BE49-F238E27FC236}">
                      <a16:creationId xmlns:a16="http://schemas.microsoft.com/office/drawing/2014/main" id="{5C0279E5-7558-4DE4-B822-6DD2DFC7B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210" name="TextBox 51">
                  <a:extLst>
                    <a:ext uri="{FF2B5EF4-FFF2-40B4-BE49-F238E27FC236}">
                      <a16:creationId xmlns:a16="http://schemas.microsoft.com/office/drawing/2014/main" id="{FBDA91B4-E6E1-44FF-B375-4ACCDCFA6937}"/>
                    </a:ext>
                  </a:extLst>
                </p:cNvPr>
                <p:cNvSpPr txBox="1"/>
                <p:nvPr/>
              </p:nvSpPr>
              <p:spPr>
                <a:xfrm>
                  <a:off x="6500089" y="4034026"/>
                  <a:ext cx="493001" cy="401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JSP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V</a:t>
                  </a:r>
                  <a:r>
                    <a:rPr lang="en-US" altLang="ko-KR" dirty="0"/>
                    <a:t>iew)</a:t>
                  </a:r>
                  <a:endParaRPr lang="ko-KR" altLang="en-US" dirty="0"/>
                </a:p>
              </p:txBody>
            </p:sp>
          </p:grpSp>
          <p:grpSp>
            <p:nvGrpSpPr>
              <p:cNvPr id="197" name="그룹 196">
                <a:extLst>
                  <a:ext uri="{FF2B5EF4-FFF2-40B4-BE49-F238E27FC236}">
                    <a16:creationId xmlns:a16="http://schemas.microsoft.com/office/drawing/2014/main" id="{9421CA9D-C28F-45C1-B175-1A241767FC49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207" name="그래픽 48" descr="용지 단색으로 채워진">
                  <a:extLst>
                    <a:ext uri="{FF2B5EF4-FFF2-40B4-BE49-F238E27FC236}">
                      <a16:creationId xmlns:a16="http://schemas.microsoft.com/office/drawing/2014/main" id="{55289C54-F457-457A-95D7-DF92EB8081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208" name="TextBox 49">
                  <a:extLst>
                    <a:ext uri="{FF2B5EF4-FFF2-40B4-BE49-F238E27FC236}">
                      <a16:creationId xmlns:a16="http://schemas.microsoft.com/office/drawing/2014/main" id="{BC2F7396-1311-400C-BFBF-C1D9250F7279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198" name="직선 화살표 연결선 197">
                <a:extLst>
                  <a:ext uri="{FF2B5EF4-FFF2-40B4-BE49-F238E27FC236}">
                    <a16:creationId xmlns:a16="http://schemas.microsoft.com/office/drawing/2014/main" id="{0C82A2D8-2AC4-4C42-AC41-C9917F4479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" name="그룹 198">
                <a:extLst>
                  <a:ext uri="{FF2B5EF4-FFF2-40B4-BE49-F238E27FC236}">
                    <a16:creationId xmlns:a16="http://schemas.microsoft.com/office/drawing/2014/main" id="{4222F6FC-7D21-4468-85BC-CDAE2548B558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205" name="그래픽 46" descr="용지 단색으로 채워진">
                  <a:extLst>
                    <a:ext uri="{FF2B5EF4-FFF2-40B4-BE49-F238E27FC236}">
                      <a16:creationId xmlns:a16="http://schemas.microsoft.com/office/drawing/2014/main" id="{67ACB9E9-DC2B-4C9E-B100-47E102B68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206" name="TextBox 47">
                  <a:extLst>
                    <a:ext uri="{FF2B5EF4-FFF2-40B4-BE49-F238E27FC236}">
                      <a16:creationId xmlns:a16="http://schemas.microsoft.com/office/drawing/2014/main" id="{856F4C69-9C42-442D-B359-61E3F0ADE11D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40BFEB12-BD75-4052-8EA0-A0B18FF2BE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2834D6E4-0ABA-43A0-9058-C2A1F4185F7A}"/>
                  </a:ext>
                </a:extLst>
              </p:cNvPr>
              <p:cNvCxnSpPr>
                <a:cxnSpLocks/>
                <a:stCxn id="79" idx="1"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2" name="그래픽 43" descr="데이터베이스 단색으로 채워진">
                <a:extLst>
                  <a:ext uri="{FF2B5EF4-FFF2-40B4-BE49-F238E27FC236}">
                    <a16:creationId xmlns:a16="http://schemas.microsoft.com/office/drawing/2014/main" id="{C19AB5DB-C4D7-42BA-8089-6FD237AE7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03" name="직선 화살표 연결선 202">
                <a:extLst>
                  <a:ext uri="{FF2B5EF4-FFF2-40B4-BE49-F238E27FC236}">
                    <a16:creationId xmlns:a16="http://schemas.microsoft.com/office/drawing/2014/main" id="{9036770E-9059-4F52-8FE7-0C869CB8AFDC}"/>
                  </a:ext>
                </a:extLst>
              </p:cNvPr>
              <p:cNvCxnSpPr>
                <a:cxnSpLocks/>
                <a:stCxn id="79" idx="3"/>
                <a:endCxn id="76" idx="1"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TextBox 45">
                <a:extLst>
                  <a:ext uri="{FF2B5EF4-FFF2-40B4-BE49-F238E27FC236}">
                    <a16:creationId xmlns:a16="http://schemas.microsoft.com/office/drawing/2014/main" id="{1549B746-2962-4C69-BF66-8FDD5AF9078B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71" name="TextBox 12">
              <a:extLst>
                <a:ext uri="{FF2B5EF4-FFF2-40B4-BE49-F238E27FC236}">
                  <a16:creationId xmlns:a16="http://schemas.microsoft.com/office/drawing/2014/main" id="{5CBC6BBD-0065-4944-BED8-612AA6E5299C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72" name="직선 화살표 연결선 171">
              <a:extLst>
                <a:ext uri="{FF2B5EF4-FFF2-40B4-BE49-F238E27FC236}">
                  <a16:creationId xmlns:a16="http://schemas.microsoft.com/office/drawing/2014/main" id="{9CDF73DD-C9D6-42F8-BC15-9FE0F560D5DB}"/>
                </a:ext>
              </a:extLst>
            </p:cNvPr>
            <p:cNvCxnSpPr>
              <a:cxnSpLocks/>
              <a:stCxn id="83" idx="1"/>
              <a:endCxn id="66" idx="3"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0C5DEE2C-383A-4D2B-8597-F0FA232E890E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사각형: 둥근 모서리 173">
              <a:extLst>
                <a:ext uri="{FF2B5EF4-FFF2-40B4-BE49-F238E27FC236}">
                  <a16:creationId xmlns:a16="http://schemas.microsoft.com/office/drawing/2014/main" id="{DA80734E-67DC-421C-B069-65E3DA809A71}"/>
                </a:ext>
              </a:extLst>
            </p:cNvPr>
            <p:cNvSpPr/>
            <p:nvPr/>
          </p:nvSpPr>
          <p:spPr>
            <a:xfrm>
              <a:off x="6169009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5" name="TextBox 16">
              <a:extLst>
                <a:ext uri="{FF2B5EF4-FFF2-40B4-BE49-F238E27FC236}">
                  <a16:creationId xmlns:a16="http://schemas.microsoft.com/office/drawing/2014/main" id="{D7548FFD-6400-4DA8-AF88-ECCE05FF7436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76" name="TextBox 17">
              <a:extLst>
                <a:ext uri="{FF2B5EF4-FFF2-40B4-BE49-F238E27FC236}">
                  <a16:creationId xmlns:a16="http://schemas.microsoft.com/office/drawing/2014/main" id="{D9295E74-955E-4C8D-A7FD-0D484552850A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B3564DD6-645B-41B0-A9AE-CE97D1BE922E}"/>
                </a:ext>
              </a:extLst>
            </p:cNvPr>
            <p:cNvSpPr/>
            <p:nvPr/>
          </p:nvSpPr>
          <p:spPr>
            <a:xfrm>
              <a:off x="8195261" y="2777330"/>
              <a:ext cx="1654545" cy="1735392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5FD03846-B2D6-43B7-9FCD-C992FE591E85}"/>
                </a:ext>
              </a:extLst>
            </p:cNvPr>
            <p:cNvGrpSpPr/>
            <p:nvPr/>
          </p:nvGrpSpPr>
          <p:grpSpPr>
            <a:xfrm>
              <a:off x="1381754" y="976813"/>
              <a:ext cx="6812362" cy="5228375"/>
              <a:chOff x="1381754" y="976813"/>
              <a:chExt cx="6812362" cy="5228375"/>
            </a:xfrm>
          </p:grpSpPr>
          <p:sp>
            <p:nvSpPr>
              <p:cNvPr id="183" name="사각형: 둥근 모서리 182">
                <a:extLst>
                  <a:ext uri="{FF2B5EF4-FFF2-40B4-BE49-F238E27FC236}">
                    <a16:creationId xmlns:a16="http://schemas.microsoft.com/office/drawing/2014/main" id="{2385234D-8A28-4B72-A401-4CBBC2137439}"/>
                  </a:ext>
                </a:extLst>
              </p:cNvPr>
              <p:cNvSpPr/>
              <p:nvPr/>
            </p:nvSpPr>
            <p:spPr>
              <a:xfrm>
                <a:off x="1381754" y="976813"/>
                <a:ext cx="6812362" cy="52283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pic>
            <p:nvPicPr>
              <p:cNvPr id="184" name="그래픽 25" descr="용지 단색으로 채워진">
                <a:extLst>
                  <a:ext uri="{FF2B5EF4-FFF2-40B4-BE49-F238E27FC236}">
                    <a16:creationId xmlns:a16="http://schemas.microsoft.com/office/drawing/2014/main" id="{69C4F027-D43B-4951-8330-08C569941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66220" y="192322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5" name="TextBox 26">
                <a:extLst>
                  <a:ext uri="{FF2B5EF4-FFF2-40B4-BE49-F238E27FC236}">
                    <a16:creationId xmlns:a16="http://schemas.microsoft.com/office/drawing/2014/main" id="{21EA6566-5C9C-4B45-88B9-4BD3B0A62BF5}"/>
                  </a:ext>
                </a:extLst>
              </p:cNvPr>
              <p:cNvSpPr txBox="1"/>
              <p:nvPr/>
            </p:nvSpPr>
            <p:spPr>
              <a:xfrm flipH="1">
                <a:off x="1451481" y="1358346"/>
                <a:ext cx="2044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Servlet(Controller)</a:t>
                </a:r>
                <a:endParaRPr lang="ko-KR" altLang="en-US" dirty="0"/>
              </a:p>
            </p:txBody>
          </p:sp>
          <p:sp>
            <p:nvSpPr>
              <p:cNvPr id="186" name="TextBox 27">
                <a:extLst>
                  <a:ext uri="{FF2B5EF4-FFF2-40B4-BE49-F238E27FC236}">
                    <a16:creationId xmlns:a16="http://schemas.microsoft.com/office/drawing/2014/main" id="{F245EF2C-ECE5-4725-B50C-2C1EA481A62E}"/>
                  </a:ext>
                </a:extLst>
              </p:cNvPr>
              <p:cNvSpPr txBox="1"/>
              <p:nvPr/>
            </p:nvSpPr>
            <p:spPr>
              <a:xfrm>
                <a:off x="2798521" y="2750078"/>
                <a:ext cx="91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Service</a:t>
                </a:r>
                <a:endParaRPr lang="ko-KR" altLang="en-US" dirty="0"/>
              </a:p>
            </p:txBody>
          </p:sp>
          <p:pic>
            <p:nvPicPr>
              <p:cNvPr id="187" name="그래픽 28" descr="용지 단색으로 채워진">
                <a:extLst>
                  <a:ext uri="{FF2B5EF4-FFF2-40B4-BE49-F238E27FC236}">
                    <a16:creationId xmlns:a16="http://schemas.microsoft.com/office/drawing/2014/main" id="{C2BA6265-34F0-4DAC-8067-C193E19DB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5200" y="293381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88" name="TextBox 29">
                <a:extLst>
                  <a:ext uri="{FF2B5EF4-FFF2-40B4-BE49-F238E27FC236}">
                    <a16:creationId xmlns:a16="http://schemas.microsoft.com/office/drawing/2014/main" id="{E3CF036F-6507-4641-8161-F3391F1F4012}"/>
                  </a:ext>
                </a:extLst>
              </p:cNvPr>
              <p:cNvSpPr txBox="1"/>
              <p:nvPr/>
            </p:nvSpPr>
            <p:spPr>
              <a:xfrm>
                <a:off x="4487665" y="3800948"/>
                <a:ext cx="741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DAO</a:t>
                </a:r>
                <a:endParaRPr lang="ko-KR" altLang="en-US" dirty="0"/>
              </a:p>
            </p:txBody>
          </p:sp>
          <p:pic>
            <p:nvPicPr>
              <p:cNvPr id="189" name="그래픽 30" descr="용지 단색으로 채워진">
                <a:extLst>
                  <a:ext uri="{FF2B5EF4-FFF2-40B4-BE49-F238E27FC236}">
                    <a16:creationId xmlns:a16="http://schemas.microsoft.com/office/drawing/2014/main" id="{24848F42-A785-4B04-9906-70F09FA0D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75043" y="38736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0" name="TextBox 31">
                <a:extLst>
                  <a:ext uri="{FF2B5EF4-FFF2-40B4-BE49-F238E27FC236}">
                    <a16:creationId xmlns:a16="http://schemas.microsoft.com/office/drawing/2014/main" id="{B36C242C-945C-4A51-A879-ADD3823F7A7D}"/>
                  </a:ext>
                </a:extLst>
              </p:cNvPr>
              <p:cNvSpPr txBox="1"/>
              <p:nvPr/>
            </p:nvSpPr>
            <p:spPr>
              <a:xfrm>
                <a:off x="5886596" y="4699901"/>
                <a:ext cx="992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Mapper</a:t>
                </a:r>
                <a:endParaRPr lang="ko-KR" altLang="en-US" dirty="0"/>
              </a:p>
            </p:txBody>
          </p:sp>
          <p:cxnSp>
            <p:nvCxnSpPr>
              <p:cNvPr id="191" name="직선 화살표 연결선 190">
                <a:extLst>
                  <a:ext uri="{FF2B5EF4-FFF2-40B4-BE49-F238E27FC236}">
                    <a16:creationId xmlns:a16="http://schemas.microsoft.com/office/drawing/2014/main" id="{421ADF63-7CFD-4F5F-B5BC-DFCDF8A8C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190" y="1716743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화살표 연결선 191">
                <a:extLst>
                  <a:ext uri="{FF2B5EF4-FFF2-40B4-BE49-F238E27FC236}">
                    <a16:creationId xmlns:a16="http://schemas.microsoft.com/office/drawing/2014/main" id="{D0B89795-D216-4D36-B1AB-8553F64AA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070" y="2782126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화살표 연결선 192">
                <a:extLst>
                  <a:ext uri="{FF2B5EF4-FFF2-40B4-BE49-F238E27FC236}">
                    <a16:creationId xmlns:a16="http://schemas.microsoft.com/office/drawing/2014/main" id="{6A5EE9DB-72A1-4A8D-8297-AFC9282ED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374" y="389796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TextBox 35">
                <a:extLst>
                  <a:ext uri="{FF2B5EF4-FFF2-40B4-BE49-F238E27FC236}">
                    <a16:creationId xmlns:a16="http://schemas.microsoft.com/office/drawing/2014/main" id="{8BD9BABC-11B0-4297-9627-196E370DC614}"/>
                  </a:ext>
                </a:extLst>
              </p:cNvPr>
              <p:cNvSpPr txBox="1"/>
              <p:nvPr/>
            </p:nvSpPr>
            <p:spPr>
              <a:xfrm flipH="1">
                <a:off x="7366005" y="5395934"/>
                <a:ext cx="648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cxnSp>
            <p:nvCxnSpPr>
              <p:cNvPr id="195" name="직선 화살표 연결선 194">
                <a:extLst>
                  <a:ext uri="{FF2B5EF4-FFF2-40B4-BE49-F238E27FC236}">
                    <a16:creationId xmlns:a16="http://schemas.microsoft.com/office/drawing/2014/main" id="{5E837302-CA71-46AD-BB24-8011CD775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36" y="501185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TextBox 20">
              <a:extLst>
                <a:ext uri="{FF2B5EF4-FFF2-40B4-BE49-F238E27FC236}">
                  <a16:creationId xmlns:a16="http://schemas.microsoft.com/office/drawing/2014/main" id="{F61FB0F6-D93E-4FDE-A3F3-CC68CE727A3B}"/>
                </a:ext>
              </a:extLst>
            </p:cNvPr>
            <p:cNvSpPr txBox="1"/>
            <p:nvPr/>
          </p:nvSpPr>
          <p:spPr>
            <a:xfrm>
              <a:off x="3482814" y="1377248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요청</a:t>
              </a:r>
              <a:r>
                <a:rPr lang="en-US" altLang="ko-KR" dirty="0"/>
                <a:t>, </a:t>
              </a:r>
              <a:r>
                <a:rPr lang="ko-KR" altLang="en-US" dirty="0"/>
                <a:t>응답을 처리하는 역할</a:t>
              </a:r>
            </a:p>
          </p:txBody>
        </p:sp>
        <p:sp>
          <p:nvSpPr>
            <p:cNvPr id="180" name="TextBox 21">
              <a:extLst>
                <a:ext uri="{FF2B5EF4-FFF2-40B4-BE49-F238E27FC236}">
                  <a16:creationId xmlns:a16="http://schemas.microsoft.com/office/drawing/2014/main" id="{D73CD238-CE19-4995-8FB9-064B3936D47E}"/>
                </a:ext>
              </a:extLst>
            </p:cNvPr>
            <p:cNvSpPr txBox="1"/>
            <p:nvPr/>
          </p:nvSpPr>
          <p:spPr>
            <a:xfrm>
              <a:off x="3606070" y="2176077"/>
              <a:ext cx="404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DAO</a:t>
              </a:r>
              <a:r>
                <a:rPr lang="ko-KR" altLang="en-US" dirty="0"/>
                <a:t>로 부터 받은 데이터를 가공하거나</a:t>
              </a:r>
              <a:endParaRPr lang="en-US" altLang="ko-KR" dirty="0"/>
            </a:p>
            <a:p>
              <a:r>
                <a:rPr lang="ko-KR" altLang="en-US" dirty="0"/>
                <a:t>로직을 처리하는 역할</a:t>
              </a:r>
              <a:endParaRPr lang="en-US" altLang="ko-KR" dirty="0"/>
            </a:p>
          </p:txBody>
        </p:sp>
        <p:sp>
          <p:nvSpPr>
            <p:cNvPr id="181" name="TextBox 22">
              <a:extLst>
                <a:ext uri="{FF2B5EF4-FFF2-40B4-BE49-F238E27FC236}">
                  <a16:creationId xmlns:a16="http://schemas.microsoft.com/office/drawing/2014/main" id="{7C777631-D8C1-47BC-9653-8844301091D8}"/>
                </a:ext>
              </a:extLst>
            </p:cNvPr>
            <p:cNvSpPr txBox="1"/>
            <p:nvPr/>
          </p:nvSpPr>
          <p:spPr>
            <a:xfrm>
              <a:off x="5160268" y="3052776"/>
              <a:ext cx="2909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DB</a:t>
              </a:r>
              <a:r>
                <a:rPr lang="ko-KR" altLang="en-US" dirty="0"/>
                <a:t>에 접근하여 데이터를 </a:t>
              </a:r>
              <a:endParaRPr lang="en-US" altLang="ko-KR" dirty="0"/>
            </a:p>
            <a:p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조작하는 역할</a:t>
              </a:r>
              <a:endParaRPr lang="en-US" altLang="ko-KR" dirty="0"/>
            </a:p>
          </p:txBody>
        </p:sp>
        <p:sp>
          <p:nvSpPr>
            <p:cNvPr id="182" name="TextBox 23">
              <a:extLst>
                <a:ext uri="{FF2B5EF4-FFF2-40B4-BE49-F238E27FC236}">
                  <a16:creationId xmlns:a16="http://schemas.microsoft.com/office/drawing/2014/main" id="{EBB151EC-0494-4454-A951-F49FE40E09C0}"/>
                </a:ext>
              </a:extLst>
            </p:cNvPr>
            <p:cNvSpPr txBox="1"/>
            <p:nvPr/>
          </p:nvSpPr>
          <p:spPr>
            <a:xfrm>
              <a:off x="2635551" y="5049135"/>
              <a:ext cx="3863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실제 </a:t>
              </a:r>
              <a:r>
                <a:rPr lang="en-US" altLang="ko-KR" dirty="0"/>
                <a:t>DB</a:t>
              </a:r>
              <a:r>
                <a:rPr lang="ko-KR" altLang="en-US" dirty="0"/>
                <a:t>에서 어떻게 데이터를 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조작할지에 대한 코드</a:t>
              </a:r>
              <a:r>
                <a:rPr lang="en-US" altLang="ko-KR" dirty="0"/>
                <a:t>(SQL)</a:t>
              </a:r>
              <a:r>
                <a:rPr lang="ko-KR" altLang="en-US" dirty="0"/>
                <a:t>를 정의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509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158180" y="131675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동의하고 다운로드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6C7709-E3BC-4198-A52C-B34C766F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54" y="1951705"/>
            <a:ext cx="8128320" cy="44928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4769A0-6A13-4613-8E7F-6A40C10C414E}"/>
              </a:ext>
            </a:extLst>
          </p:cNvPr>
          <p:cNvSpPr/>
          <p:nvPr/>
        </p:nvSpPr>
        <p:spPr>
          <a:xfrm>
            <a:off x="4994787" y="4355607"/>
            <a:ext cx="2344994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44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D608DB9E-01C0-4E60-8789-CD3532F1216C}"/>
              </a:ext>
            </a:extLst>
          </p:cNvPr>
          <p:cNvGrpSpPr/>
          <p:nvPr/>
        </p:nvGrpSpPr>
        <p:grpSpPr>
          <a:xfrm>
            <a:off x="615145" y="878845"/>
            <a:ext cx="11314199" cy="5326343"/>
            <a:chOff x="615145" y="878845"/>
            <a:chExt cx="11314199" cy="5326343"/>
          </a:xfrm>
        </p:grpSpPr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D8B0CD36-B6DD-497D-BAC6-B11A0F62CA1A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5886D920-0738-43E8-8863-245EE3246346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0" name="TextBox 4">
              <a:extLst>
                <a:ext uri="{FF2B5EF4-FFF2-40B4-BE49-F238E27FC236}">
                  <a16:creationId xmlns:a16="http://schemas.microsoft.com/office/drawing/2014/main" id="{DECA75BA-AA6E-4923-A143-6B798B79CDF4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181" name="TextBox 5">
              <a:extLst>
                <a:ext uri="{FF2B5EF4-FFF2-40B4-BE49-F238E27FC236}">
                  <a16:creationId xmlns:a16="http://schemas.microsoft.com/office/drawing/2014/main" id="{2FC4B401-60D8-4391-BC2E-DA0AB114355A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092A2A76-14B0-4695-8C8A-239B0CE3B66C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233" name="직선 화살표 연결선 232">
                <a:extLst>
                  <a:ext uri="{FF2B5EF4-FFF2-40B4-BE49-F238E27FC236}">
                    <a16:creationId xmlns:a16="http://schemas.microsoft.com/office/drawing/2014/main" id="{2AE2D372-29AE-410E-9DC0-B9BB9F14B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4" name="TextBox 58">
                <a:extLst>
                  <a:ext uri="{FF2B5EF4-FFF2-40B4-BE49-F238E27FC236}">
                    <a16:creationId xmlns:a16="http://schemas.microsoft.com/office/drawing/2014/main" id="{A0DAD550-079B-4A71-80CC-E280A5FDFD74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80FCCB6E-CEB7-4114-80D1-83595AA5FE80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231" name="TextBox 55">
                <a:extLst>
                  <a:ext uri="{FF2B5EF4-FFF2-40B4-BE49-F238E27FC236}">
                    <a16:creationId xmlns:a16="http://schemas.microsoft.com/office/drawing/2014/main" id="{B0137B32-6D60-4607-8055-D4D612B550C8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232" name="그래픽 56" descr="인터넷 단색으로 채워진">
                <a:extLst>
                  <a:ext uri="{FF2B5EF4-FFF2-40B4-BE49-F238E27FC236}">
                    <a16:creationId xmlns:a16="http://schemas.microsoft.com/office/drawing/2014/main" id="{C14B12F5-44BA-483A-BA0E-EBCE8C250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FAC36F3B-D41A-42FF-8480-BC38686C71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318DB45B-3365-4AA5-A635-06744044E678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229" name="그래픽 53" descr="문서 단색으로 채워진">
                <a:extLst>
                  <a:ext uri="{FF2B5EF4-FFF2-40B4-BE49-F238E27FC236}">
                    <a16:creationId xmlns:a16="http://schemas.microsoft.com/office/drawing/2014/main" id="{28C76D01-E04D-41EF-860C-36F0EB35D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230" name="TextBox 54">
                <a:extLst>
                  <a:ext uri="{FF2B5EF4-FFF2-40B4-BE49-F238E27FC236}">
                    <a16:creationId xmlns:a16="http://schemas.microsoft.com/office/drawing/2014/main" id="{36C88A76-DA58-4D0D-AD22-C8F21483712A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86" name="TextBox 10">
              <a:extLst>
                <a:ext uri="{FF2B5EF4-FFF2-40B4-BE49-F238E27FC236}">
                  <a16:creationId xmlns:a16="http://schemas.microsoft.com/office/drawing/2014/main" id="{20639F3F-C8FC-45CC-8BC1-28AF5450EF24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12066DB0-43E5-4918-9187-0911431404AB}"/>
                </a:ext>
              </a:extLst>
            </p:cNvPr>
            <p:cNvGrpSpPr/>
            <p:nvPr/>
          </p:nvGrpSpPr>
          <p:grpSpPr>
            <a:xfrm>
              <a:off x="6477000" y="2164584"/>
              <a:ext cx="5452344" cy="2101166"/>
              <a:chOff x="6477000" y="2164584"/>
              <a:chExt cx="7273246" cy="2802886"/>
            </a:xfrm>
          </p:grpSpPr>
          <p:grpSp>
            <p:nvGrpSpPr>
              <p:cNvPr id="214" name="그룹 213">
                <a:extLst>
                  <a:ext uri="{FF2B5EF4-FFF2-40B4-BE49-F238E27FC236}">
                    <a16:creationId xmlns:a16="http://schemas.microsoft.com/office/drawing/2014/main" id="{528D87BA-B6EE-4BA4-84F3-10DE16C30267}"/>
                  </a:ext>
                </a:extLst>
              </p:cNvPr>
              <p:cNvGrpSpPr/>
              <p:nvPr/>
            </p:nvGrpSpPr>
            <p:grpSpPr>
              <a:xfrm>
                <a:off x="6477000" y="3564167"/>
                <a:ext cx="868643" cy="1403303"/>
                <a:chOff x="6477000" y="3564167"/>
                <a:chExt cx="539174" cy="871042"/>
              </a:xfrm>
            </p:grpSpPr>
            <p:pic>
              <p:nvPicPr>
                <p:cNvPr id="227" name="그래픽 51" descr="용지 단색으로 채워진">
                  <a:extLst>
                    <a:ext uri="{FF2B5EF4-FFF2-40B4-BE49-F238E27FC236}">
                      <a16:creationId xmlns:a16="http://schemas.microsoft.com/office/drawing/2014/main" id="{626B7723-B301-4078-82A7-AFC3A7479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228" name="TextBox 52">
                  <a:extLst>
                    <a:ext uri="{FF2B5EF4-FFF2-40B4-BE49-F238E27FC236}">
                      <a16:creationId xmlns:a16="http://schemas.microsoft.com/office/drawing/2014/main" id="{974E701F-BD5D-41F4-A4FB-729D1C38D1A9}"/>
                    </a:ext>
                  </a:extLst>
                </p:cNvPr>
                <p:cNvSpPr txBox="1"/>
                <p:nvPr/>
              </p:nvSpPr>
              <p:spPr>
                <a:xfrm>
                  <a:off x="6500089" y="4034026"/>
                  <a:ext cx="493001" cy="401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JSP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V</a:t>
                  </a:r>
                  <a:r>
                    <a:rPr lang="en-US" altLang="ko-KR" dirty="0"/>
                    <a:t>iew)</a:t>
                  </a:r>
                  <a:endParaRPr lang="ko-KR" altLang="en-US" dirty="0"/>
                </a:p>
              </p:txBody>
            </p:sp>
          </p:grpSp>
          <p:grpSp>
            <p:nvGrpSpPr>
              <p:cNvPr id="215" name="그룹 214">
                <a:extLst>
                  <a:ext uri="{FF2B5EF4-FFF2-40B4-BE49-F238E27FC236}">
                    <a16:creationId xmlns:a16="http://schemas.microsoft.com/office/drawing/2014/main" id="{BFFC5D8D-2F3E-47CC-AE60-55623A76DCD7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225" name="그래픽 49" descr="용지 단색으로 채워진">
                  <a:extLst>
                    <a:ext uri="{FF2B5EF4-FFF2-40B4-BE49-F238E27FC236}">
                      <a16:creationId xmlns:a16="http://schemas.microsoft.com/office/drawing/2014/main" id="{DFBC5B5B-686B-4401-96E2-50AF377B94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226" name="TextBox 50">
                  <a:extLst>
                    <a:ext uri="{FF2B5EF4-FFF2-40B4-BE49-F238E27FC236}">
                      <a16:creationId xmlns:a16="http://schemas.microsoft.com/office/drawing/2014/main" id="{629C6BA7-3DA7-437E-BF11-C87701359999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216" name="직선 화살표 연결선 215">
                <a:extLst>
                  <a:ext uri="{FF2B5EF4-FFF2-40B4-BE49-F238E27FC236}">
                    <a16:creationId xmlns:a16="http://schemas.microsoft.com/office/drawing/2014/main" id="{EB50CE08-419D-4A1A-9641-B97112DB4F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그룹 216">
                <a:extLst>
                  <a:ext uri="{FF2B5EF4-FFF2-40B4-BE49-F238E27FC236}">
                    <a16:creationId xmlns:a16="http://schemas.microsoft.com/office/drawing/2014/main" id="{59843354-3181-4D69-AD25-D6C5A986555F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223" name="그래픽 47" descr="용지 단색으로 채워진">
                  <a:extLst>
                    <a:ext uri="{FF2B5EF4-FFF2-40B4-BE49-F238E27FC236}">
                      <a16:creationId xmlns:a16="http://schemas.microsoft.com/office/drawing/2014/main" id="{668EBEAD-2EB5-4010-81D6-C044E1ADB2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224" name="TextBox 48">
                  <a:extLst>
                    <a:ext uri="{FF2B5EF4-FFF2-40B4-BE49-F238E27FC236}">
                      <a16:creationId xmlns:a16="http://schemas.microsoft.com/office/drawing/2014/main" id="{23F1C026-B0C1-4EDA-8E48-6C7A3CAF2B7F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218" name="직선 화살표 연결선 217">
                <a:extLst>
                  <a:ext uri="{FF2B5EF4-FFF2-40B4-BE49-F238E27FC236}">
                    <a16:creationId xmlns:a16="http://schemas.microsoft.com/office/drawing/2014/main" id="{098E22D9-3515-4D40-9D73-E97BB3BAC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화살표 연결선 218">
                <a:extLst>
                  <a:ext uri="{FF2B5EF4-FFF2-40B4-BE49-F238E27FC236}">
                    <a16:creationId xmlns:a16="http://schemas.microsoft.com/office/drawing/2014/main" id="{3BA96EA6-0195-4DC1-954B-DE97CFB1873A}"/>
                  </a:ext>
                </a:extLst>
              </p:cNvPr>
              <p:cNvCxnSpPr>
                <a:cxnSpLocks/>
                <a:stCxn id="79" idx="1"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0" name="그래픽 44" descr="데이터베이스 단색으로 채워진">
                <a:extLst>
                  <a:ext uri="{FF2B5EF4-FFF2-40B4-BE49-F238E27FC236}">
                    <a16:creationId xmlns:a16="http://schemas.microsoft.com/office/drawing/2014/main" id="{98BA15EF-1FC4-4F0D-89E5-043C46D7F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21" name="직선 화살표 연결선 220">
                <a:extLst>
                  <a:ext uri="{FF2B5EF4-FFF2-40B4-BE49-F238E27FC236}">
                    <a16:creationId xmlns:a16="http://schemas.microsoft.com/office/drawing/2014/main" id="{20879CE2-C4BA-48FD-A783-3541BEC1D486}"/>
                  </a:ext>
                </a:extLst>
              </p:cNvPr>
              <p:cNvCxnSpPr>
                <a:cxnSpLocks/>
                <a:stCxn id="79" idx="3"/>
                <a:endCxn id="76" idx="1"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TextBox 46">
                <a:extLst>
                  <a:ext uri="{FF2B5EF4-FFF2-40B4-BE49-F238E27FC236}">
                    <a16:creationId xmlns:a16="http://schemas.microsoft.com/office/drawing/2014/main" id="{7D8432FD-D29E-4A41-BA9F-05CB3E0FBBD6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88" name="TextBox 12">
              <a:extLst>
                <a:ext uri="{FF2B5EF4-FFF2-40B4-BE49-F238E27FC236}">
                  <a16:creationId xmlns:a16="http://schemas.microsoft.com/office/drawing/2014/main" id="{C4742E68-7455-4F78-88AC-26FEA13AB034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89" name="직선 화살표 연결선 188">
              <a:extLst>
                <a:ext uri="{FF2B5EF4-FFF2-40B4-BE49-F238E27FC236}">
                  <a16:creationId xmlns:a16="http://schemas.microsoft.com/office/drawing/2014/main" id="{F73AA930-A80C-4CA5-9DAF-E4A85D13476F}"/>
                </a:ext>
              </a:extLst>
            </p:cNvPr>
            <p:cNvCxnSpPr>
              <a:cxnSpLocks/>
              <a:stCxn id="83" idx="1"/>
              <a:endCxn id="66" idx="3"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E7316161-7581-439A-9277-DC552162F69E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사각형: 둥근 모서리 190">
              <a:extLst>
                <a:ext uri="{FF2B5EF4-FFF2-40B4-BE49-F238E27FC236}">
                  <a16:creationId xmlns:a16="http://schemas.microsoft.com/office/drawing/2014/main" id="{6C51022F-8CED-4887-B34D-789C415B8C97}"/>
                </a:ext>
              </a:extLst>
            </p:cNvPr>
            <p:cNvSpPr/>
            <p:nvPr/>
          </p:nvSpPr>
          <p:spPr>
            <a:xfrm>
              <a:off x="6169009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2" name="TextBox 16">
              <a:extLst>
                <a:ext uri="{FF2B5EF4-FFF2-40B4-BE49-F238E27FC236}">
                  <a16:creationId xmlns:a16="http://schemas.microsoft.com/office/drawing/2014/main" id="{C5D7A028-A5F3-4642-97D3-889D2AC0669B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93" name="TextBox 17">
              <a:extLst>
                <a:ext uri="{FF2B5EF4-FFF2-40B4-BE49-F238E27FC236}">
                  <a16:creationId xmlns:a16="http://schemas.microsoft.com/office/drawing/2014/main" id="{931470C4-B993-482E-BC3C-BE382F4B1585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F9443EF5-919A-4B96-884F-A8A064FE8C85}"/>
                </a:ext>
              </a:extLst>
            </p:cNvPr>
            <p:cNvSpPr/>
            <p:nvPr/>
          </p:nvSpPr>
          <p:spPr>
            <a:xfrm>
              <a:off x="8195261" y="2777330"/>
              <a:ext cx="1654545" cy="1735392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00E2EB44-26F3-4DCF-9D29-08EB12E08E67}"/>
                </a:ext>
              </a:extLst>
            </p:cNvPr>
            <p:cNvGrpSpPr/>
            <p:nvPr/>
          </p:nvGrpSpPr>
          <p:grpSpPr>
            <a:xfrm>
              <a:off x="1381754" y="976813"/>
              <a:ext cx="6812362" cy="5228375"/>
              <a:chOff x="1381754" y="976813"/>
              <a:chExt cx="6812362" cy="5228375"/>
            </a:xfrm>
          </p:grpSpPr>
          <p:sp>
            <p:nvSpPr>
              <p:cNvPr id="201" name="사각형: 둥근 모서리 200">
                <a:extLst>
                  <a:ext uri="{FF2B5EF4-FFF2-40B4-BE49-F238E27FC236}">
                    <a16:creationId xmlns:a16="http://schemas.microsoft.com/office/drawing/2014/main" id="{1546E28C-64EC-4E8A-B2CD-63FA0C1B13B3}"/>
                  </a:ext>
                </a:extLst>
              </p:cNvPr>
              <p:cNvSpPr/>
              <p:nvPr/>
            </p:nvSpPr>
            <p:spPr>
              <a:xfrm>
                <a:off x="1381754" y="976813"/>
                <a:ext cx="6812362" cy="52283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pic>
            <p:nvPicPr>
              <p:cNvPr id="202" name="그래픽 26" descr="용지 단색으로 채워진">
                <a:extLst>
                  <a:ext uri="{FF2B5EF4-FFF2-40B4-BE49-F238E27FC236}">
                    <a16:creationId xmlns:a16="http://schemas.microsoft.com/office/drawing/2014/main" id="{F381A54A-5D21-44EB-A86F-C0980FD65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66220" y="192322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3" name="TextBox 27">
                <a:extLst>
                  <a:ext uri="{FF2B5EF4-FFF2-40B4-BE49-F238E27FC236}">
                    <a16:creationId xmlns:a16="http://schemas.microsoft.com/office/drawing/2014/main" id="{C639380B-25B7-4657-AB69-557FE4C81B68}"/>
                  </a:ext>
                </a:extLst>
              </p:cNvPr>
              <p:cNvSpPr txBox="1"/>
              <p:nvPr/>
            </p:nvSpPr>
            <p:spPr>
              <a:xfrm flipH="1">
                <a:off x="1451481" y="1358346"/>
                <a:ext cx="21506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Servlet(Controller)</a:t>
                </a:r>
                <a:endParaRPr lang="ko-KR" altLang="en-US" dirty="0"/>
              </a:p>
            </p:txBody>
          </p:sp>
          <p:sp>
            <p:nvSpPr>
              <p:cNvPr id="204" name="TextBox 28">
                <a:extLst>
                  <a:ext uri="{FF2B5EF4-FFF2-40B4-BE49-F238E27FC236}">
                    <a16:creationId xmlns:a16="http://schemas.microsoft.com/office/drawing/2014/main" id="{13947238-EB1B-4D13-955E-F4D7C66BA39E}"/>
                  </a:ext>
                </a:extLst>
              </p:cNvPr>
              <p:cNvSpPr txBox="1"/>
              <p:nvPr/>
            </p:nvSpPr>
            <p:spPr>
              <a:xfrm>
                <a:off x="2798521" y="2750078"/>
                <a:ext cx="91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Service</a:t>
                </a:r>
                <a:endParaRPr lang="ko-KR" altLang="en-US" dirty="0"/>
              </a:p>
            </p:txBody>
          </p:sp>
          <p:pic>
            <p:nvPicPr>
              <p:cNvPr id="205" name="그래픽 29" descr="용지 단색으로 채워진">
                <a:extLst>
                  <a:ext uri="{FF2B5EF4-FFF2-40B4-BE49-F238E27FC236}">
                    <a16:creationId xmlns:a16="http://schemas.microsoft.com/office/drawing/2014/main" id="{4AB01AE7-F44A-481B-89EF-738B52F04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5200" y="293381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6" name="TextBox 30">
                <a:extLst>
                  <a:ext uri="{FF2B5EF4-FFF2-40B4-BE49-F238E27FC236}">
                    <a16:creationId xmlns:a16="http://schemas.microsoft.com/office/drawing/2014/main" id="{4CC73C73-AA77-453F-A477-C5D1419EDCC2}"/>
                  </a:ext>
                </a:extLst>
              </p:cNvPr>
              <p:cNvSpPr txBox="1"/>
              <p:nvPr/>
            </p:nvSpPr>
            <p:spPr>
              <a:xfrm>
                <a:off x="4487665" y="3800948"/>
                <a:ext cx="741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DAO</a:t>
                </a:r>
                <a:endParaRPr lang="ko-KR" altLang="en-US" dirty="0"/>
              </a:p>
            </p:txBody>
          </p:sp>
          <p:pic>
            <p:nvPicPr>
              <p:cNvPr id="207" name="그래픽 31" descr="용지 단색으로 채워진">
                <a:extLst>
                  <a:ext uri="{FF2B5EF4-FFF2-40B4-BE49-F238E27FC236}">
                    <a16:creationId xmlns:a16="http://schemas.microsoft.com/office/drawing/2014/main" id="{401705B3-E501-4629-834F-24AF11115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75043" y="38736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8" name="TextBox 32">
                <a:extLst>
                  <a:ext uri="{FF2B5EF4-FFF2-40B4-BE49-F238E27FC236}">
                    <a16:creationId xmlns:a16="http://schemas.microsoft.com/office/drawing/2014/main" id="{E3FF25D3-F722-4484-9866-69E96A929009}"/>
                  </a:ext>
                </a:extLst>
              </p:cNvPr>
              <p:cNvSpPr txBox="1"/>
              <p:nvPr/>
            </p:nvSpPr>
            <p:spPr>
              <a:xfrm>
                <a:off x="5886596" y="4699901"/>
                <a:ext cx="992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Mapper</a:t>
                </a:r>
                <a:endParaRPr lang="ko-KR" altLang="en-US" dirty="0"/>
              </a:p>
            </p:txBody>
          </p:sp>
          <p:cxnSp>
            <p:nvCxnSpPr>
              <p:cNvPr id="209" name="직선 화살표 연결선 208">
                <a:extLst>
                  <a:ext uri="{FF2B5EF4-FFF2-40B4-BE49-F238E27FC236}">
                    <a16:creationId xmlns:a16="http://schemas.microsoft.com/office/drawing/2014/main" id="{DE7EE7F9-E8EF-4ED6-9649-0154E23AB8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190" y="1716743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화살표 연결선 209">
                <a:extLst>
                  <a:ext uri="{FF2B5EF4-FFF2-40B4-BE49-F238E27FC236}">
                    <a16:creationId xmlns:a16="http://schemas.microsoft.com/office/drawing/2014/main" id="{8F55498F-DB33-496C-8E9B-A150D2773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070" y="2782126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화살표 연결선 210">
                <a:extLst>
                  <a:ext uri="{FF2B5EF4-FFF2-40B4-BE49-F238E27FC236}">
                    <a16:creationId xmlns:a16="http://schemas.microsoft.com/office/drawing/2014/main" id="{BD4506EF-8962-4057-9E1F-DE8C58BF8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374" y="389796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TextBox 36">
                <a:extLst>
                  <a:ext uri="{FF2B5EF4-FFF2-40B4-BE49-F238E27FC236}">
                    <a16:creationId xmlns:a16="http://schemas.microsoft.com/office/drawing/2014/main" id="{C0A961CD-FF0C-4213-B079-C449E90608C3}"/>
                  </a:ext>
                </a:extLst>
              </p:cNvPr>
              <p:cNvSpPr txBox="1"/>
              <p:nvPr/>
            </p:nvSpPr>
            <p:spPr>
              <a:xfrm flipH="1">
                <a:off x="7366005" y="5395934"/>
                <a:ext cx="648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cxnSp>
            <p:nvCxnSpPr>
              <p:cNvPr id="213" name="직선 화살표 연결선 212">
                <a:extLst>
                  <a:ext uri="{FF2B5EF4-FFF2-40B4-BE49-F238E27FC236}">
                    <a16:creationId xmlns:a16="http://schemas.microsoft.com/office/drawing/2014/main" id="{B6B76AC2-37AD-4BD9-94F6-D37331E9B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36" y="501185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6" name="TextBox 20">
              <a:extLst>
                <a:ext uri="{FF2B5EF4-FFF2-40B4-BE49-F238E27FC236}">
                  <a16:creationId xmlns:a16="http://schemas.microsoft.com/office/drawing/2014/main" id="{1079CB2D-A5C4-4327-9492-FEC65F1015BE}"/>
                </a:ext>
              </a:extLst>
            </p:cNvPr>
            <p:cNvSpPr txBox="1"/>
            <p:nvPr/>
          </p:nvSpPr>
          <p:spPr>
            <a:xfrm>
              <a:off x="3415295" y="1386894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요청</a:t>
              </a:r>
              <a:r>
                <a:rPr lang="en-US" altLang="ko-KR" dirty="0"/>
                <a:t>, </a:t>
              </a:r>
              <a:r>
                <a:rPr lang="ko-KR" altLang="en-US" dirty="0"/>
                <a:t>응답을 처리하는 역할</a:t>
              </a:r>
            </a:p>
          </p:txBody>
        </p:sp>
        <p:sp>
          <p:nvSpPr>
            <p:cNvPr id="197" name="TextBox 21">
              <a:extLst>
                <a:ext uri="{FF2B5EF4-FFF2-40B4-BE49-F238E27FC236}">
                  <a16:creationId xmlns:a16="http://schemas.microsoft.com/office/drawing/2014/main" id="{F569DFE6-ECDF-4087-AE74-D60E6C101A86}"/>
                </a:ext>
              </a:extLst>
            </p:cNvPr>
            <p:cNvSpPr txBox="1"/>
            <p:nvPr/>
          </p:nvSpPr>
          <p:spPr>
            <a:xfrm>
              <a:off x="3606070" y="2176077"/>
              <a:ext cx="404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DAO</a:t>
              </a:r>
              <a:r>
                <a:rPr lang="ko-KR" altLang="en-US" dirty="0"/>
                <a:t>로 부터 받은 데이터를 가공하거나</a:t>
              </a:r>
              <a:endParaRPr lang="en-US" altLang="ko-KR" dirty="0"/>
            </a:p>
            <a:p>
              <a:r>
                <a:rPr lang="ko-KR" altLang="en-US" dirty="0"/>
                <a:t>로직을 처리하는 역할</a:t>
              </a:r>
              <a:endParaRPr lang="en-US" altLang="ko-KR" dirty="0"/>
            </a:p>
          </p:txBody>
        </p:sp>
        <p:sp>
          <p:nvSpPr>
            <p:cNvPr id="198" name="TextBox 22">
              <a:extLst>
                <a:ext uri="{FF2B5EF4-FFF2-40B4-BE49-F238E27FC236}">
                  <a16:creationId xmlns:a16="http://schemas.microsoft.com/office/drawing/2014/main" id="{854029A3-15BC-42C1-B003-25D89E8CCCF6}"/>
                </a:ext>
              </a:extLst>
            </p:cNvPr>
            <p:cNvSpPr txBox="1"/>
            <p:nvPr/>
          </p:nvSpPr>
          <p:spPr>
            <a:xfrm>
              <a:off x="5160268" y="3052776"/>
              <a:ext cx="3024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DB</a:t>
              </a:r>
              <a:r>
                <a:rPr lang="ko-KR" altLang="en-US" dirty="0"/>
                <a:t>에 접근하여 데이터를 </a:t>
              </a:r>
              <a:endParaRPr lang="en-US" altLang="ko-KR" dirty="0"/>
            </a:p>
            <a:p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조작하는 역할</a:t>
              </a:r>
              <a:endParaRPr lang="en-US" altLang="ko-KR" dirty="0"/>
            </a:p>
          </p:txBody>
        </p:sp>
        <p:sp>
          <p:nvSpPr>
            <p:cNvPr id="199" name="TextBox 23">
              <a:extLst>
                <a:ext uri="{FF2B5EF4-FFF2-40B4-BE49-F238E27FC236}">
                  <a16:creationId xmlns:a16="http://schemas.microsoft.com/office/drawing/2014/main" id="{6469E842-E4D4-4424-8899-7534728CABF3}"/>
                </a:ext>
              </a:extLst>
            </p:cNvPr>
            <p:cNvSpPr txBox="1"/>
            <p:nvPr/>
          </p:nvSpPr>
          <p:spPr>
            <a:xfrm>
              <a:off x="2635551" y="5049135"/>
              <a:ext cx="3863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실제 </a:t>
              </a:r>
              <a:r>
                <a:rPr lang="en-US" altLang="ko-KR" dirty="0"/>
                <a:t>DB</a:t>
              </a:r>
              <a:r>
                <a:rPr lang="ko-KR" altLang="en-US" dirty="0"/>
                <a:t>에서 어떻게 데이터를 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조작할지에 대한 코드</a:t>
              </a:r>
              <a:r>
                <a:rPr lang="en-US" altLang="ko-KR" dirty="0"/>
                <a:t>(SQL)</a:t>
              </a:r>
              <a:r>
                <a:rPr lang="ko-KR" altLang="en-US" dirty="0"/>
                <a:t>를 정의</a:t>
              </a:r>
              <a:endParaRPr lang="en-US" altLang="ko-KR" dirty="0"/>
            </a:p>
          </p:txBody>
        </p:sp>
        <p:pic>
          <p:nvPicPr>
            <p:cNvPr id="200" name="Picture 4" descr="MyBatis : 설정 및 사용법">
              <a:extLst>
                <a:ext uri="{FF2B5EF4-FFF2-40B4-BE49-F238E27FC236}">
                  <a16:creationId xmlns:a16="http://schemas.microsoft.com/office/drawing/2014/main" id="{5C0F2F43-186C-417E-ACB2-CFA789557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651" y="4260107"/>
              <a:ext cx="2407061" cy="112280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80076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58933B7-69CC-4CE8-B3FE-F5106183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91" y="1815071"/>
            <a:ext cx="9228859" cy="484711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3252354" y="923059"/>
            <a:ext cx="62068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1. build.gradle에서 의존성 설정</a:t>
            </a:r>
          </a:p>
          <a:p>
            <a:r>
              <a:rPr lang="ko-KR" altLang="en-US" dirty="0">
                <a:ea typeface="맑은 고딕"/>
              </a:rPr>
              <a:t>MySQL connector, MyBatis, JDBC 로그 모듈(log4jdbc, </a:t>
            </a:r>
            <a:r>
              <a:rPr lang="ko-KR" altLang="en-US">
                <a:ea typeface="맑은 고딕"/>
              </a:rPr>
              <a:t>데이터베이스의 로그를 보기 위함)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F447F-9526-43E2-AA17-7865E015FD32}"/>
              </a:ext>
            </a:extLst>
          </p:cNvPr>
          <p:cNvSpPr txBox="1"/>
          <p:nvPr/>
        </p:nvSpPr>
        <p:spPr>
          <a:xfrm>
            <a:off x="1723325" y="5471770"/>
            <a:ext cx="9552804" cy="690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062019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97259D52-7A24-48BB-9B81-83775579A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2" y="1655509"/>
            <a:ext cx="11800609" cy="207493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3191741" y="1174173"/>
            <a:ext cx="5808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smtClean="0">
                <a:ea typeface="맑은 고딕"/>
              </a:rPr>
              <a:t>2</a:t>
            </a:r>
            <a:r>
              <a:rPr lang="en-US" altLang="ko-KR" dirty="0" smtClean="0">
                <a:ea typeface="맑은 고딕"/>
              </a:rPr>
              <a:t>-1</a:t>
            </a:r>
            <a:r>
              <a:rPr lang="ko-KR" altLang="en-US" dirty="0" smtClean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application.properties 에 다음과 같이 작성</a:t>
            </a:r>
            <a:endParaRPr 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F447F-9526-43E2-AA17-7865E015FD32}"/>
              </a:ext>
            </a:extLst>
          </p:cNvPr>
          <p:cNvSpPr txBox="1"/>
          <p:nvPr/>
        </p:nvSpPr>
        <p:spPr>
          <a:xfrm>
            <a:off x="571666" y="2423770"/>
            <a:ext cx="5526327" cy="45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0F934-6CF8-4928-9DAC-017FBE25E81F}"/>
              </a:ext>
            </a:extLst>
          </p:cNvPr>
          <p:cNvSpPr txBox="1"/>
          <p:nvPr/>
        </p:nvSpPr>
        <p:spPr>
          <a:xfrm>
            <a:off x="571665" y="2934656"/>
            <a:ext cx="11388531" cy="75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CF054-5533-4E90-BA31-D89C33CC2375}"/>
              </a:ext>
            </a:extLst>
          </p:cNvPr>
          <p:cNvSpPr txBox="1"/>
          <p:nvPr/>
        </p:nvSpPr>
        <p:spPr>
          <a:xfrm>
            <a:off x="1840267" y="3926337"/>
            <a:ext cx="3628728" cy="6807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>
                <a:solidFill>
                  <a:srgbClr val="000000"/>
                </a:solidFill>
                <a:ea typeface="맑은 고딕"/>
              </a:rPr>
              <a:t>Mapper 파일의 위치를 설정한다.</a:t>
            </a:r>
            <a:endParaRPr lang="ko-KR" altLang="en-US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600" b="1">
                <a:solidFill>
                  <a:srgbClr val="0070C0"/>
                </a:solidFill>
                <a:ea typeface="맑은 고딕"/>
              </a:rPr>
              <a:t>classpath:mappers</a:t>
            </a:r>
            <a:r>
              <a:rPr lang="ko-KR" altLang="en-US" sz="1600" b="1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600" b="1">
                <a:solidFill>
                  <a:schemeClr val="accent2">
                    <a:lumMod val="75000"/>
                  </a:schemeClr>
                </a:solidFill>
                <a:ea typeface="맑은 고딕"/>
              </a:rPr>
              <a:t>*Mapper.xml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DBDC5F9-34CA-4184-A190-53BE742CE197}"/>
              </a:ext>
            </a:extLst>
          </p:cNvPr>
          <p:cNvCxnSpPr>
            <a:cxnSpLocks/>
          </p:cNvCxnSpPr>
          <p:nvPr/>
        </p:nvCxnSpPr>
        <p:spPr>
          <a:xfrm>
            <a:off x="3550762" y="2767617"/>
            <a:ext cx="154124" cy="11549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599BC4-DA6D-4700-9FD5-1978C3EC090D}"/>
              </a:ext>
            </a:extLst>
          </p:cNvPr>
          <p:cNvSpPr txBox="1"/>
          <p:nvPr/>
        </p:nvSpPr>
        <p:spPr>
          <a:xfrm>
            <a:off x="714586" y="4532472"/>
            <a:ext cx="3784591" cy="8712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i="1">
                <a:solidFill>
                  <a:srgbClr val="000000"/>
                </a:solidFill>
                <a:ea typeface="맑은 고딕"/>
              </a:rPr>
              <a:t>"classpath 아래 있는 mappers</a:t>
            </a:r>
            <a:endParaRPr lang="ko-KR" altLang="en-US" sz="1600" i="1">
              <a:solidFill>
                <a:srgbClr val="FFFFFF"/>
              </a:solidFill>
              <a:ea typeface="맑은 고딕"/>
            </a:endParaRPr>
          </a:p>
          <a:p>
            <a:r>
              <a:rPr lang="ko-KR" altLang="en-US" sz="1600" i="1">
                <a:solidFill>
                  <a:srgbClr val="000000"/>
                </a:solidFill>
                <a:ea typeface="맑은 고딕"/>
              </a:rPr>
              <a:t>디렉터리에 Mapper 파일이 위치한다."</a:t>
            </a:r>
            <a:endParaRPr lang="ko-KR" altLang="en-US" sz="1600" i="1"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9F827-D885-4BE7-B9FB-D9A383D3C674}"/>
              </a:ext>
            </a:extLst>
          </p:cNvPr>
          <p:cNvSpPr txBox="1"/>
          <p:nvPr/>
        </p:nvSpPr>
        <p:spPr>
          <a:xfrm>
            <a:off x="4559222" y="4532474"/>
            <a:ext cx="4728432" cy="4729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i="1">
                <a:solidFill>
                  <a:srgbClr val="000000"/>
                </a:solidFill>
                <a:ea typeface="맑은 고딕"/>
              </a:rPr>
              <a:t>"파일의 이름은 Mapper로 끝나며 xml 파일이다."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382832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2386445" y="1260764"/>
            <a:ext cx="70294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참고) classpath 확인하기</a:t>
            </a:r>
          </a:p>
          <a:p>
            <a:r>
              <a:rPr lang="ko-KR" altLang="en-US">
                <a:ea typeface="맑은 고딕"/>
              </a:rPr>
              <a:t>프로젝트 오른쪽 마우스 &gt; Properties &gt; Java Build Path</a:t>
            </a:r>
            <a:endParaRPr lang="ko-KR" altLang="en-US" dirty="0">
              <a:ea typeface="맑은 고딕"/>
            </a:endParaRPr>
          </a:p>
        </p:txBody>
      </p: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82C099D-CE23-40FF-AC24-895BA7FE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18" y="1982967"/>
            <a:ext cx="7280562" cy="4277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3D14ED-8C4C-4BD4-9D7F-F00B33F58A9D}"/>
              </a:ext>
            </a:extLst>
          </p:cNvPr>
          <p:cNvSpPr txBox="1"/>
          <p:nvPr/>
        </p:nvSpPr>
        <p:spPr>
          <a:xfrm>
            <a:off x="4078598" y="2969293"/>
            <a:ext cx="1976100" cy="45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EDA09-CEDE-4840-A184-A03DEA3CEADB}"/>
              </a:ext>
            </a:extLst>
          </p:cNvPr>
          <p:cNvSpPr txBox="1"/>
          <p:nvPr/>
        </p:nvSpPr>
        <p:spPr>
          <a:xfrm>
            <a:off x="4074313" y="3683881"/>
            <a:ext cx="3784591" cy="8712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>
                <a:solidFill>
                  <a:srgbClr val="000000"/>
                </a:solidFill>
                <a:ea typeface="맑은 고딕"/>
              </a:rPr>
              <a:t>즉 </a:t>
            </a:r>
            <a:r>
              <a:rPr lang="ko-KR" altLang="en-US" sz="1600" b="1">
                <a:solidFill>
                  <a:srgbClr val="000000"/>
                </a:solidFill>
                <a:ea typeface="맑은 고딕"/>
              </a:rPr>
              <a:t>classpath: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mappers 는 </a:t>
            </a:r>
          </a:p>
          <a:p>
            <a:r>
              <a:rPr lang="ko-KR" altLang="en-US" sz="1600" b="1">
                <a:solidFill>
                  <a:srgbClr val="000000"/>
                </a:solidFill>
                <a:ea typeface="맑은 고딕"/>
              </a:rPr>
              <a:t>src/main/java/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mappers 또는</a:t>
            </a:r>
            <a:endParaRPr lang="ko-KR" altLang="en-US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600" b="1">
                <a:solidFill>
                  <a:srgbClr val="000000"/>
                </a:solidFill>
                <a:ea typeface="맑은 고딕"/>
              </a:rPr>
              <a:t>src/main/resources/</a:t>
            </a:r>
            <a:r>
              <a:rPr lang="ko-KR" altLang="en-US" sz="1600">
                <a:solidFill>
                  <a:srgbClr val="000000"/>
                </a:solidFill>
                <a:ea typeface="맑은 고딕"/>
              </a:rPr>
              <a:t>mappers 를 의미</a:t>
            </a:r>
          </a:p>
        </p:txBody>
      </p:sp>
    </p:spTree>
    <p:extLst>
      <p:ext uri="{BB962C8B-B14F-4D97-AF65-F5344CB8AC3E}">
        <p14:creationId xmlns:p14="http://schemas.microsoft.com/office/powerpoint/2010/main" val="1722657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674F4ABA-9914-4E89-8E7C-1F15A2D0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2" y="1655509"/>
            <a:ext cx="11800609" cy="207493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3191741" y="1174173"/>
            <a:ext cx="5808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smtClean="0">
                <a:ea typeface="맑은 고딕"/>
              </a:rPr>
              <a:t>2</a:t>
            </a:r>
            <a:r>
              <a:rPr lang="en-US" altLang="ko-KR" dirty="0" smtClean="0">
                <a:ea typeface="맑은 고딕"/>
              </a:rPr>
              <a:t>-1</a:t>
            </a:r>
            <a:r>
              <a:rPr lang="ko-KR" altLang="en-US" dirty="0" smtClean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application.properties 에 다음과 같이 작성</a:t>
            </a:r>
            <a:endParaRPr 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F447F-9526-43E2-AA17-7865E015FD32}"/>
              </a:ext>
            </a:extLst>
          </p:cNvPr>
          <p:cNvSpPr txBox="1"/>
          <p:nvPr/>
        </p:nvSpPr>
        <p:spPr>
          <a:xfrm>
            <a:off x="571666" y="2423770"/>
            <a:ext cx="5526327" cy="45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0F934-6CF8-4928-9DAC-017FBE25E81F}"/>
              </a:ext>
            </a:extLst>
          </p:cNvPr>
          <p:cNvSpPr txBox="1"/>
          <p:nvPr/>
        </p:nvSpPr>
        <p:spPr>
          <a:xfrm>
            <a:off x="571665" y="2934656"/>
            <a:ext cx="11388531" cy="75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CF054-5533-4E90-BA31-D89C33CC2375}"/>
              </a:ext>
            </a:extLst>
          </p:cNvPr>
          <p:cNvSpPr txBox="1"/>
          <p:nvPr/>
        </p:nvSpPr>
        <p:spPr>
          <a:xfrm>
            <a:off x="567381" y="3926337"/>
            <a:ext cx="10573317" cy="9405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>
                <a:solidFill>
                  <a:srgbClr val="000000"/>
                </a:solidFill>
                <a:ea typeface="맑은 고딕"/>
              </a:rPr>
              <a:t>데이터베이스의 접속 정보를 설정한다. 아래 URL 정보는 다음과 같은 의미를 갖는다.</a:t>
            </a:r>
          </a:p>
          <a:p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jdbc:log4jdbc:mysql://</a:t>
            </a:r>
            <a:r>
              <a:rPr lang="ko-KR" sz="1600" b="1" dirty="0">
                <a:solidFill>
                  <a:srgbClr val="0070C0"/>
                </a:solidFill>
                <a:ea typeface="+mn-lt"/>
                <a:cs typeface="+mn-lt"/>
              </a:rPr>
              <a:t>localhost</a:t>
            </a:r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ko-KR" sz="1600" b="1" dirty="0">
                <a:solidFill>
                  <a:srgbClr val="00B050"/>
                </a:solidFill>
                <a:ea typeface="+mn-lt"/>
                <a:cs typeface="+mn-lt"/>
              </a:rPr>
              <a:t>3306</a:t>
            </a:r>
            <a:r>
              <a:rPr lang="en-US" altLang="ko-KR" sz="1600" b="1" dirty="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en-US" altLang="ko-KR" sz="1600" b="1" dirty="0">
                <a:solidFill>
                  <a:srgbClr val="7030A0"/>
                </a:solidFill>
                <a:ea typeface="+mn-lt"/>
                <a:cs typeface="+mn-lt"/>
              </a:rPr>
              <a:t>ictsaeil</a:t>
            </a:r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?</a:t>
            </a:r>
            <a:r>
              <a:rPr lang="ko-KR" altLang="en-US" sz="1600" b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ko-KR" altLang="en-US" sz="1600">
                <a:solidFill>
                  <a:srgbClr val="000000"/>
                </a:solidFill>
                <a:ea typeface="+mn-lt"/>
                <a:cs typeface="+mn-lt"/>
              </a:rPr>
              <a:t>: </a:t>
            </a:r>
            <a:r>
              <a:rPr lang="ko-KR" altLang="en-US" sz="1600" i="1">
                <a:solidFill>
                  <a:srgbClr val="000000"/>
                </a:solidFill>
                <a:ea typeface="+mn-lt"/>
                <a:cs typeface="+mn-lt"/>
              </a:rPr>
              <a:t>"데이터베이스 접속 </a:t>
            </a:r>
            <a:r>
              <a:rPr lang="ko-KR" altLang="en-US" sz="1600" b="1" i="1">
                <a:solidFill>
                  <a:srgbClr val="0070C0"/>
                </a:solidFill>
                <a:ea typeface="+mn-lt"/>
                <a:cs typeface="+mn-lt"/>
              </a:rPr>
              <a:t>IP</a:t>
            </a:r>
            <a:r>
              <a:rPr lang="ko-KR" altLang="en-US" sz="1600" i="1">
                <a:solidFill>
                  <a:srgbClr val="000000"/>
                </a:solidFill>
                <a:ea typeface="+mn-lt"/>
                <a:cs typeface="+mn-lt"/>
              </a:rPr>
              <a:t>와 </a:t>
            </a:r>
            <a:r>
              <a:rPr lang="ko-KR" altLang="en-US" sz="1600" b="1" i="1">
                <a:solidFill>
                  <a:srgbClr val="00B050"/>
                </a:solidFill>
                <a:ea typeface="+mn-lt"/>
                <a:cs typeface="+mn-lt"/>
              </a:rPr>
              <a:t>PORT</a:t>
            </a:r>
            <a:r>
              <a:rPr lang="ko-KR" altLang="en-US" sz="1600" i="1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1600" b="1" i="1">
                <a:solidFill>
                  <a:srgbClr val="7030A0"/>
                </a:solidFill>
                <a:ea typeface="+mn-lt"/>
                <a:cs typeface="+mn-lt"/>
              </a:rPr>
              <a:t>데이터베이스 이름</a:t>
            </a:r>
            <a:r>
              <a:rPr lang="ko-KR" altLang="en-US" sz="1600" b="1" i="1">
                <a:solidFill>
                  <a:srgbClr val="000000"/>
                </a:solidFill>
                <a:ea typeface="+mn-lt"/>
                <a:cs typeface="+mn-lt"/>
              </a:rPr>
              <a:t>"</a:t>
            </a:r>
            <a:endParaRPr lang="ko-KR" altLang="en-US" b="1" i="1">
              <a:solidFill>
                <a:srgbClr val="000000"/>
              </a:solidFill>
              <a:ea typeface="+mn-lt"/>
              <a:cs typeface="+mn-lt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DBDC5F9-34CA-4184-A190-53BE742CE197}"/>
              </a:ext>
            </a:extLst>
          </p:cNvPr>
          <p:cNvCxnSpPr>
            <a:cxnSpLocks/>
          </p:cNvCxnSpPr>
          <p:nvPr/>
        </p:nvCxnSpPr>
        <p:spPr>
          <a:xfrm>
            <a:off x="3438194" y="3486321"/>
            <a:ext cx="258033" cy="4189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7271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2369127" y="1080655"/>
            <a:ext cx="6764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smtClean="0">
                <a:ea typeface="맑은 고딕"/>
              </a:rPr>
              <a:t>2</a:t>
            </a:r>
            <a:r>
              <a:rPr lang="en-US" altLang="ko-KR" dirty="0" smtClean="0">
                <a:ea typeface="맑은 고딕"/>
              </a:rPr>
              <a:t>-2</a:t>
            </a:r>
            <a:r>
              <a:rPr lang="ko-KR" altLang="en-US" dirty="0" smtClean="0">
                <a:ea typeface="맑은 고딕"/>
              </a:rPr>
              <a:t>. </a:t>
            </a:r>
            <a:r>
              <a:rPr lang="en-US" altLang="ko-KR" dirty="0" err="1" smtClean="0">
                <a:ea typeface="맑은 고딕"/>
              </a:rPr>
              <a:t>src</a:t>
            </a:r>
            <a:r>
              <a:rPr lang="en-US" altLang="ko-KR" dirty="0" smtClean="0">
                <a:ea typeface="맑은 고딕"/>
              </a:rPr>
              <a:t>/main/resources </a:t>
            </a:r>
            <a:r>
              <a:rPr lang="ko-KR" altLang="en-US" dirty="0" smtClean="0">
                <a:ea typeface="맑은 고딕"/>
              </a:rPr>
              <a:t>아래에 </a:t>
            </a:r>
            <a:r>
              <a:rPr lang="en-US" altLang="ko-KR" dirty="0" smtClean="0">
                <a:ea typeface="맑은 고딕"/>
              </a:rPr>
              <a:t>log4jdbc.log4j2.properties </a:t>
            </a:r>
            <a:r>
              <a:rPr lang="ko-KR" altLang="en-US" dirty="0" smtClean="0">
                <a:ea typeface="맑은 고딕"/>
              </a:rPr>
              <a:t>추가</a:t>
            </a:r>
            <a:endParaRPr 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32" y="1969509"/>
            <a:ext cx="9801225" cy="2524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BF447F-9526-43E2-AA17-7865E015FD32}"/>
              </a:ext>
            </a:extLst>
          </p:cNvPr>
          <p:cNvSpPr txBox="1"/>
          <p:nvPr/>
        </p:nvSpPr>
        <p:spPr>
          <a:xfrm>
            <a:off x="1626262" y="4285815"/>
            <a:ext cx="1605313" cy="311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BF447F-9526-43E2-AA17-7865E015FD32}"/>
              </a:ext>
            </a:extLst>
          </p:cNvPr>
          <p:cNvSpPr txBox="1"/>
          <p:nvPr/>
        </p:nvSpPr>
        <p:spPr>
          <a:xfrm>
            <a:off x="3825671" y="2000519"/>
            <a:ext cx="6970484" cy="1116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935505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AFA2F0C-0433-4F15-B5C4-6B3825AC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95" y="1780434"/>
            <a:ext cx="7367154" cy="480381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2680855" y="1104901"/>
            <a:ext cx="6120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Mapper 파일의 위치로 지정한 디렉터리를 생성한다.</a:t>
            </a:r>
            <a:endParaRPr lang="ko-KR"/>
          </a:p>
          <a:p>
            <a:r>
              <a:rPr lang="ko-KR" altLang="en-US">
                <a:ea typeface="맑은 고딕"/>
              </a:rPr>
              <a:t>src/main/resources 하위에 mappers 디렉터리를 생성</a:t>
            </a:r>
            <a:endParaRPr lang="ko-KR" altLang="en-US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0F934-6CF8-4928-9DAC-017FBE25E81F}"/>
              </a:ext>
            </a:extLst>
          </p:cNvPr>
          <p:cNvSpPr txBox="1"/>
          <p:nvPr/>
        </p:nvSpPr>
        <p:spPr>
          <a:xfrm>
            <a:off x="2771074" y="3047223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2DC3A-CD35-452C-9795-96836557A389}"/>
              </a:ext>
            </a:extLst>
          </p:cNvPr>
          <p:cNvSpPr txBox="1"/>
          <p:nvPr/>
        </p:nvSpPr>
        <p:spPr>
          <a:xfrm>
            <a:off x="6832187" y="5341882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876694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0B91C4C-D755-4F7C-92EE-09497A9AD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54" y="1809019"/>
            <a:ext cx="4431722" cy="478993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2680855" y="1104901"/>
            <a:ext cx="6120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Mapper 파일의 위치로 지정한 디렉터리를 생성한다.</a:t>
            </a:r>
            <a:endParaRPr lang="ko-KR"/>
          </a:p>
          <a:p>
            <a:r>
              <a:rPr lang="ko-KR" altLang="en-US">
                <a:ea typeface="맑은 고딕"/>
              </a:rPr>
              <a:t>src/main/resources 하위에 mappers 디렉터리를 생성</a:t>
            </a:r>
            <a:endParaRPr lang="ko-KR" altLang="en-US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0F934-6CF8-4928-9DAC-017FBE25E81F}"/>
              </a:ext>
            </a:extLst>
          </p:cNvPr>
          <p:cNvSpPr txBox="1"/>
          <p:nvPr/>
        </p:nvSpPr>
        <p:spPr>
          <a:xfrm>
            <a:off x="1350983" y="5186019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2DC3A-CD35-452C-9795-96836557A389}"/>
              </a:ext>
            </a:extLst>
          </p:cNvPr>
          <p:cNvSpPr txBox="1"/>
          <p:nvPr/>
        </p:nvSpPr>
        <p:spPr>
          <a:xfrm>
            <a:off x="3914073" y="6277064"/>
            <a:ext cx="1092873" cy="248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174F42E-4A19-4E18-AD1F-01DD4A1E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36" y="3028684"/>
            <a:ext cx="5791200" cy="2090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E3A79-DFEA-4589-8AC0-66983CFDFA73}"/>
              </a:ext>
            </a:extLst>
          </p:cNvPr>
          <p:cNvSpPr txBox="1"/>
          <p:nvPr/>
        </p:nvSpPr>
        <p:spPr>
          <a:xfrm>
            <a:off x="6295323" y="4276814"/>
            <a:ext cx="2504304" cy="577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404744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491E476-7C04-4FE7-BE62-C2D6987A0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86" y="1954802"/>
            <a:ext cx="4838700" cy="465423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2654878" y="888424"/>
            <a:ext cx="71160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Mapper.xml 생성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/src/main/resources/mappers 오른쪽 마우스 클릭 &gt; New &gt; </a:t>
            </a:r>
            <a:r>
              <a:rPr lang="ko-KR" altLang="en-US">
                <a:ea typeface="맑은 고딕"/>
              </a:rPr>
              <a:t>Other &gt; xml 검색 &gt; XML File 선택 &gt; Next</a:t>
            </a:r>
            <a:endParaRPr lang="ko-KR" altLang="en-US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0F934-6CF8-4928-9DAC-017FBE25E81F}"/>
              </a:ext>
            </a:extLst>
          </p:cNvPr>
          <p:cNvSpPr txBox="1"/>
          <p:nvPr/>
        </p:nvSpPr>
        <p:spPr>
          <a:xfrm>
            <a:off x="3576369" y="3133814"/>
            <a:ext cx="547350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509B8-86CD-41F5-8E22-4AFFEB4EB0E6}"/>
              </a:ext>
            </a:extLst>
          </p:cNvPr>
          <p:cNvSpPr txBox="1"/>
          <p:nvPr/>
        </p:nvSpPr>
        <p:spPr>
          <a:xfrm>
            <a:off x="3905414" y="3982404"/>
            <a:ext cx="850418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71EA7-7F2F-491C-A529-53974B86DAEE}"/>
              </a:ext>
            </a:extLst>
          </p:cNvPr>
          <p:cNvSpPr txBox="1"/>
          <p:nvPr/>
        </p:nvSpPr>
        <p:spPr>
          <a:xfrm>
            <a:off x="5593936" y="6225108"/>
            <a:ext cx="850418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21221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3B1A27F-07D0-4A64-8C6B-42F1A790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354" y="2026163"/>
            <a:ext cx="4249881" cy="480592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3442856" y="827810"/>
            <a:ext cx="56439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Mapper.xml 생성</a:t>
            </a:r>
          </a:p>
          <a:p>
            <a:r>
              <a:rPr lang="ko-KR" altLang="en-US">
                <a:ea typeface="맑은 고딕"/>
              </a:rPr>
              <a:t>파일명 입력 &gt; Finish</a:t>
            </a:r>
            <a:endParaRPr lang="ko-KR" altLang="en-US" dirty="0">
              <a:ea typeface="맑은 고딕"/>
            </a:endParaRPr>
          </a:p>
          <a:p>
            <a:r>
              <a:rPr lang="ko-KR" altLang="en-US" i="1">
                <a:ea typeface="맑은 고딕"/>
              </a:rPr>
              <a:t>* 주의: 파일명이 Mapper로 끝나도록 지정해야한다. </a:t>
            </a:r>
          </a:p>
          <a:p>
            <a:r>
              <a:rPr lang="ko-KR" altLang="en-US" i="1">
                <a:ea typeface="맑은 고딕"/>
              </a:rPr>
              <a:t>(</a:t>
            </a:r>
            <a:r>
              <a:rPr lang="ko-KR" i="1">
                <a:latin typeface="Malgun Gothic"/>
                <a:ea typeface="Malgun Gothic"/>
              </a:rPr>
              <a:t>application.properties</a:t>
            </a:r>
            <a:r>
              <a:rPr lang="ko-KR" altLang="en-US" i="1">
                <a:ea typeface="맑은 고딕"/>
              </a:rPr>
              <a:t>에서 설정했기 때문에)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509B8-86CD-41F5-8E22-4AFFEB4EB0E6}"/>
              </a:ext>
            </a:extLst>
          </p:cNvPr>
          <p:cNvSpPr txBox="1"/>
          <p:nvPr/>
        </p:nvSpPr>
        <p:spPr>
          <a:xfrm>
            <a:off x="4598141" y="5428472"/>
            <a:ext cx="1205440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71EA7-7F2F-491C-A529-53974B86DAEE}"/>
              </a:ext>
            </a:extLst>
          </p:cNvPr>
          <p:cNvSpPr txBox="1"/>
          <p:nvPr/>
        </p:nvSpPr>
        <p:spPr>
          <a:xfrm>
            <a:off x="6728277" y="6476222"/>
            <a:ext cx="850418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020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5D3FB53-D5F8-4C67-B5E1-079E10D9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826" y="1839401"/>
            <a:ext cx="8572062" cy="471323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158180" y="1316756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로그인 후 다운로드를 받는다</a:t>
            </a:r>
            <a:r>
              <a:rPr lang="en-US" altLang="ko-KR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53877F-6F71-4D3F-BF49-92ADBF48448A}"/>
              </a:ext>
            </a:extLst>
          </p:cNvPr>
          <p:cNvSpPr/>
          <p:nvPr/>
        </p:nvSpPr>
        <p:spPr>
          <a:xfrm>
            <a:off x="1973826" y="6277337"/>
            <a:ext cx="1369142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2446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8372A48-E644-44C3-9964-F30A5DEC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77" y="2042036"/>
            <a:ext cx="10692245" cy="284319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43825" y="176590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4222174" y="1529197"/>
            <a:ext cx="3626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5</a:t>
            </a:r>
            <a:r>
              <a:rPr lang="ko-KR" altLang="en-US">
                <a:latin typeface="맑은 고딕"/>
                <a:ea typeface="맑은 고딕"/>
              </a:rPr>
              <a:t>. Mapper 파일에 SQL 작성하기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509B8-86CD-41F5-8E22-4AFFEB4EB0E6}"/>
              </a:ext>
            </a:extLst>
          </p:cNvPr>
          <p:cNvSpPr txBox="1"/>
          <p:nvPr/>
        </p:nvSpPr>
        <p:spPr>
          <a:xfrm>
            <a:off x="1532823" y="2882699"/>
            <a:ext cx="6478827" cy="17465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11C70-7752-4B43-BA3E-EB2E2106D6A2}"/>
              </a:ext>
            </a:extLst>
          </p:cNvPr>
          <p:cNvSpPr txBox="1"/>
          <p:nvPr/>
        </p:nvSpPr>
        <p:spPr>
          <a:xfrm>
            <a:off x="8188038" y="3278333"/>
            <a:ext cx="384290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맑은 고딕"/>
                <a:ea typeface="맑은 고딕"/>
              </a:rPr>
              <a:t>이름으로 상품을 조회하는 쿼리</a:t>
            </a:r>
          </a:p>
          <a:p>
            <a:r>
              <a:rPr lang="ko-KR" altLang="en-US" sz="1400">
                <a:latin typeface="맑은 고딕"/>
                <a:ea typeface="맑은 고딕"/>
              </a:rPr>
              <a:t>- 쿼리명: selectByName</a:t>
            </a:r>
          </a:p>
          <a:p>
            <a:r>
              <a:rPr lang="ko-KR" altLang="en-US" sz="1400">
                <a:latin typeface="맑은 고딕"/>
                <a:ea typeface="맑은 고딕"/>
              </a:rPr>
              <a:t>- 매개변수: string (문자열-이름)</a:t>
            </a:r>
          </a:p>
          <a:p>
            <a:r>
              <a:rPr lang="ko-KR" altLang="en-US" sz="1400">
                <a:latin typeface="맑은 고딕"/>
                <a:ea typeface="맑은 고딕"/>
              </a:rPr>
              <a:t>- 반환: map (조회한 상품 데이터)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5B5CB40-8539-4BA8-8949-0D311A93BF7F}"/>
              </a:ext>
            </a:extLst>
          </p:cNvPr>
          <p:cNvCxnSpPr>
            <a:cxnSpLocks/>
          </p:cNvCxnSpPr>
          <p:nvPr/>
        </p:nvCxnSpPr>
        <p:spPr>
          <a:xfrm flipH="1">
            <a:off x="3704886" y="3096663"/>
            <a:ext cx="2088580" cy="1154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79F544-8BAD-449D-8E3F-3C5A37F62DD0}"/>
              </a:ext>
            </a:extLst>
          </p:cNvPr>
          <p:cNvCxnSpPr>
            <a:cxnSpLocks/>
          </p:cNvCxnSpPr>
          <p:nvPr/>
        </p:nvCxnSpPr>
        <p:spPr>
          <a:xfrm flipV="1">
            <a:off x="2520330" y="3125902"/>
            <a:ext cx="4890646" cy="3344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9243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43825" y="176590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3373582" y="1096243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6. DAO 작성하기</a:t>
            </a:r>
          </a:p>
          <a:p>
            <a:r>
              <a:rPr lang="ko-KR" altLang="en-US" i="1">
                <a:latin typeface="맑은 고딕"/>
                <a:ea typeface="맑은 고딕"/>
              </a:rPr>
              <a:t>Mapper는 DAO의 실제 구현</a:t>
            </a:r>
            <a:r>
              <a:rPr lang="ko-KR" altLang="en-US">
                <a:latin typeface="맑은 고딕"/>
                <a:ea typeface="맑은 고딕"/>
              </a:rPr>
              <a:t>이기 때문에 </a:t>
            </a:r>
          </a:p>
          <a:p>
            <a:r>
              <a:rPr lang="ko-KR" b="1">
                <a:latin typeface="Malgun Gothic"/>
                <a:ea typeface="Malgun Gothic"/>
              </a:rPr>
              <a:t>DAO와 Mapper는 1:1 매칭되어야 한다.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2BFCF-5E16-4DDA-AC07-7BA787B208A3}"/>
              </a:ext>
            </a:extLst>
          </p:cNvPr>
          <p:cNvSpPr txBox="1"/>
          <p:nvPr/>
        </p:nvSpPr>
        <p:spPr>
          <a:xfrm>
            <a:off x="1936174" y="2239242"/>
            <a:ext cx="786072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* DAO와 Mapper.xml 을 사용하여 DB에 접근</a:t>
            </a:r>
            <a:r>
              <a:rPr lang="ko-KR" altLang="en-US" sz="1400">
                <a:latin typeface="맑은 고딕"/>
                <a:ea typeface="맑은 고딕"/>
              </a:rPr>
              <a:t>하는 DAO-Mapper 구조 대신</a:t>
            </a:r>
            <a:endParaRPr lang="ko-KR" altLang="en-US" sz="1400" dirty="0">
              <a:latin typeface="맑은 고딕"/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Mapper 인터페이스와 Mapper.xml 을 사용하는 Mapper(.java)-Mapper(.xml) 구조를 사용할 </a:t>
            </a:r>
            <a:r>
              <a:rPr lang="ko-KR" altLang="en-US" sz="1400">
                <a:ea typeface="맑은 고딕"/>
              </a:rPr>
              <a:t>것.</a:t>
            </a:r>
            <a:endParaRPr lang="ko-KR" altLang="en-US" sz="1400" dirty="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더 최근에 나온 구조로 개발이 간편하다.</a:t>
            </a:r>
            <a:endParaRPr lang="ko-KR" altLang="en-US" sz="1400" dirty="0">
              <a:ea typeface="맑은 고딕"/>
            </a:endParaRP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>
                <a:ea typeface="맑은 고딕"/>
              </a:rPr>
              <a:t>Src/main/java 아래에 Mapper.java 파일들이 위치 할 mapper 패키지를 추가한다.</a:t>
            </a:r>
          </a:p>
        </p:txBody>
      </p:sp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DE67F77-5E7F-4160-B82C-CAE536585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32" y="3687067"/>
            <a:ext cx="7219950" cy="18304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7DF7E1-09B9-4724-99CF-8D3C2345C321}"/>
              </a:ext>
            </a:extLst>
          </p:cNvPr>
          <p:cNvSpPr txBox="1"/>
          <p:nvPr/>
        </p:nvSpPr>
        <p:spPr>
          <a:xfrm>
            <a:off x="2788392" y="5004176"/>
            <a:ext cx="3404850" cy="508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390988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43825" y="176590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3373582" y="1096243"/>
            <a:ext cx="4890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7. mapper 패키지 아래에 Mapper.java 파일을 </a:t>
            </a:r>
            <a:r>
              <a:rPr lang="ko-KR" altLang="en-US" dirty="0">
                <a:latin typeface="맑은 고딕"/>
                <a:ea typeface="맑은 고딕"/>
              </a:rPr>
              <a:t>만들고 다음과 같이 작성한다.</a:t>
            </a:r>
            <a:endParaRPr lang="ko-KR" dirty="0"/>
          </a:p>
        </p:txBody>
      </p:sp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DA2BF22-89E3-469D-A6E9-D425FC06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105" y="2149993"/>
            <a:ext cx="6968836" cy="2947672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2C4E1CE-2BF7-4234-9E12-699DCD18C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2149434"/>
            <a:ext cx="4076700" cy="1234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E0C22E-D1E8-405A-9889-D9806441926B}"/>
              </a:ext>
            </a:extLst>
          </p:cNvPr>
          <p:cNvSpPr txBox="1"/>
          <p:nvPr/>
        </p:nvSpPr>
        <p:spPr>
          <a:xfrm>
            <a:off x="692892" y="2977948"/>
            <a:ext cx="2218555" cy="482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11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BDB2C19-8687-49B6-99A7-92BF9B4BA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27" y="4999575"/>
            <a:ext cx="6076950" cy="1569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3AD97F-E7AC-4ADC-88E6-0290574CA0F0}"/>
              </a:ext>
            </a:extLst>
          </p:cNvPr>
          <p:cNvSpPr txBox="1"/>
          <p:nvPr/>
        </p:nvSpPr>
        <p:spPr>
          <a:xfrm>
            <a:off x="1290369" y="4856970"/>
            <a:ext cx="1248737" cy="482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BEADB0-DB46-40EC-985D-B5D8D7328481}"/>
              </a:ext>
            </a:extLst>
          </p:cNvPr>
          <p:cNvSpPr txBox="1"/>
          <p:nvPr/>
        </p:nvSpPr>
        <p:spPr>
          <a:xfrm>
            <a:off x="8858414" y="4424015"/>
            <a:ext cx="1248737" cy="378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4DB79D-FB14-4124-9D11-5324F88CF3DC}"/>
              </a:ext>
            </a:extLst>
          </p:cNvPr>
          <p:cNvSpPr txBox="1"/>
          <p:nvPr/>
        </p:nvSpPr>
        <p:spPr>
          <a:xfrm>
            <a:off x="6122141" y="4424014"/>
            <a:ext cx="2686146" cy="3784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225E61-9B03-4F50-89DE-F7B9C38B3D56}"/>
              </a:ext>
            </a:extLst>
          </p:cNvPr>
          <p:cNvSpPr txBox="1"/>
          <p:nvPr/>
        </p:nvSpPr>
        <p:spPr>
          <a:xfrm>
            <a:off x="4511550" y="4934900"/>
            <a:ext cx="1586442" cy="4823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80AEBC-ECA0-4FE2-8B97-79C36290029A}"/>
              </a:ext>
            </a:extLst>
          </p:cNvPr>
          <p:cNvSpPr txBox="1"/>
          <p:nvPr/>
        </p:nvSpPr>
        <p:spPr>
          <a:xfrm>
            <a:off x="10165936" y="4398036"/>
            <a:ext cx="1395942" cy="4044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E4BEDE-2307-4F1B-B45A-19879DBEC7BF}"/>
              </a:ext>
            </a:extLst>
          </p:cNvPr>
          <p:cNvSpPr txBox="1"/>
          <p:nvPr/>
        </p:nvSpPr>
        <p:spPr>
          <a:xfrm>
            <a:off x="2615208" y="4856968"/>
            <a:ext cx="1846214" cy="4823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8E763E-B2EE-47C9-8938-0D708C1218BC}"/>
              </a:ext>
            </a:extLst>
          </p:cNvPr>
          <p:cNvSpPr txBox="1"/>
          <p:nvPr/>
        </p:nvSpPr>
        <p:spPr>
          <a:xfrm>
            <a:off x="6343650" y="5252606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* 매칭되어야 하기 때문에 Mapper.xml에 있는 쿼리와 </a:t>
            </a:r>
            <a:r>
              <a:rPr lang="ko-KR" altLang="en-US" i="1">
                <a:latin typeface="맑은 고딕"/>
                <a:ea typeface="맑은 고딕"/>
              </a:rPr>
              <a:t>같은 이름</a:t>
            </a:r>
            <a:r>
              <a:rPr lang="ko-KR" altLang="en-US">
                <a:latin typeface="맑은 고딕"/>
                <a:ea typeface="맑은 고딕"/>
              </a:rPr>
              <a:t>을 사용해야하며 </a:t>
            </a:r>
            <a:r>
              <a:rPr lang="ko-KR" altLang="en-US" i="1">
                <a:latin typeface="맑은 고딕"/>
                <a:ea typeface="맑은 고딕"/>
              </a:rPr>
              <a:t>매개변수와 반환 자료형이 동일해야한다.</a:t>
            </a:r>
            <a:endParaRPr lang="ko-KR" altLang="en-US" i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6694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2D932ED-A3C4-4708-96DE-76DB42FC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14" y="2192284"/>
            <a:ext cx="9731086" cy="363374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43825" y="176590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3382241" y="1451266"/>
            <a:ext cx="4890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8. Mapper.xml에서 Mapper.java의 위치를 알 </a:t>
            </a:r>
            <a:r>
              <a:rPr lang="ko-KR" altLang="en-US">
                <a:latin typeface="맑은 고딕"/>
                <a:ea typeface="맑은 고딕"/>
              </a:rPr>
              <a:t>수 있도록 명시한다.</a:t>
            </a:r>
            <a:endParaRPr lang="ko-KR" altLang="en-US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0C22E-D1E8-405A-9889-D9806441926B}"/>
              </a:ext>
            </a:extLst>
          </p:cNvPr>
          <p:cNvSpPr txBox="1"/>
          <p:nvPr/>
        </p:nvSpPr>
        <p:spPr>
          <a:xfrm>
            <a:off x="2528620" y="2882698"/>
            <a:ext cx="6652009" cy="482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60BB5-3292-4368-8E2E-BAAAEB424AC8}"/>
              </a:ext>
            </a:extLst>
          </p:cNvPr>
          <p:cNvSpPr txBox="1"/>
          <p:nvPr/>
        </p:nvSpPr>
        <p:spPr>
          <a:xfrm>
            <a:off x="6421582" y="3789220"/>
            <a:ext cx="4890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매칭되는 Mapper.java 의 위치 명시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414614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43825" y="176590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3382241" y="1451266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9. Service 만들기</a:t>
            </a:r>
            <a:endParaRPr 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s</a:t>
            </a:r>
            <a:r>
              <a:rPr lang="en-US" altLang="ko-KR" dirty="0">
                <a:latin typeface="Malgun Gothic"/>
                <a:ea typeface="Malgun Gothic"/>
              </a:rPr>
              <a:t>rc</a:t>
            </a:r>
            <a:r>
              <a:rPr lang="ko-KR">
                <a:latin typeface="Malgun Gothic"/>
                <a:ea typeface="Malgun Gothic"/>
              </a:rPr>
              <a:t>/main/java 아래에 </a:t>
            </a:r>
            <a:r>
              <a:rPr lang="en-US" altLang="ko-KR">
                <a:latin typeface="Malgun Gothic"/>
                <a:ea typeface="Malgun Gothic"/>
              </a:rPr>
              <a:t>service</a:t>
            </a:r>
            <a:r>
              <a:rPr lang="ko-KR">
                <a:latin typeface="Malgun Gothic"/>
                <a:ea typeface="Malgun Gothic"/>
              </a:rPr>
              <a:t> 파일들이 위치할 패키지를 </a:t>
            </a:r>
            <a:r>
              <a:rPr lang="ko-KR" altLang="en-US">
                <a:latin typeface="Malgun Gothic"/>
                <a:ea typeface="Malgun Gothic"/>
              </a:rPr>
              <a:t>추가한다</a:t>
            </a:r>
            <a:r>
              <a:rPr lang="en-US" altLang="ko-KR">
                <a:latin typeface="Malgun Gothic"/>
                <a:ea typeface="Malgun Gothic"/>
              </a:rPr>
              <a:t>.</a:t>
            </a:r>
            <a:endParaRPr lang="ko-KR">
              <a:latin typeface="Malgun Gothic"/>
              <a:ea typeface="Malgun Gothic"/>
            </a:endParaRPr>
          </a:p>
        </p:txBody>
      </p:sp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6700CD2-AAE3-4659-A3E0-81839CD3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73" y="2606230"/>
            <a:ext cx="6804313" cy="2797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A419D-A4AD-4B12-8F63-744D931F1556}"/>
              </a:ext>
            </a:extLst>
          </p:cNvPr>
          <p:cNvSpPr txBox="1"/>
          <p:nvPr/>
        </p:nvSpPr>
        <p:spPr>
          <a:xfrm>
            <a:off x="3325256" y="4960880"/>
            <a:ext cx="3664623" cy="482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528316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43825" y="176590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1970810" y="1130880"/>
            <a:ext cx="72632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10. Service 패키지 아래에 service 파일을 추가하고 아래와 같이 작성</a:t>
            </a:r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1C09DA5-9D9C-4DF5-850C-00A42AB5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09" y="2396306"/>
            <a:ext cx="4068040" cy="2290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431EB4-8C84-4A96-903E-E9469A431224}"/>
              </a:ext>
            </a:extLst>
          </p:cNvPr>
          <p:cNvSpPr txBox="1"/>
          <p:nvPr/>
        </p:nvSpPr>
        <p:spPr>
          <a:xfrm>
            <a:off x="770824" y="4146925"/>
            <a:ext cx="2764078" cy="482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8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E45BC43-6719-451D-B92A-CF9C2877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27" y="1814374"/>
            <a:ext cx="6319404" cy="4761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6FCB92-D3E2-4C73-BAAD-2C0ABD4D28FE}"/>
              </a:ext>
            </a:extLst>
          </p:cNvPr>
          <p:cNvSpPr txBox="1"/>
          <p:nvPr/>
        </p:nvSpPr>
        <p:spPr>
          <a:xfrm>
            <a:off x="5360141" y="2951969"/>
            <a:ext cx="2764078" cy="3438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F65864-8417-4C4A-837C-CA74F5A81544}"/>
              </a:ext>
            </a:extLst>
          </p:cNvPr>
          <p:cNvSpPr txBox="1"/>
          <p:nvPr/>
        </p:nvSpPr>
        <p:spPr>
          <a:xfrm>
            <a:off x="8257309" y="2516335"/>
            <a:ext cx="32367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맑은 고딕"/>
                <a:ea typeface="맑은 고딕"/>
              </a:rPr>
              <a:t>Mapper 로 부터 데이터를 얻기 위해 </a:t>
            </a:r>
            <a:endParaRPr lang="ko-KR"/>
          </a:p>
          <a:p>
            <a:r>
              <a:rPr lang="ko-KR" altLang="en-US" sz="1400">
                <a:latin typeface="맑은 고딕"/>
                <a:ea typeface="맑은 고딕"/>
              </a:rPr>
              <a:t>Mapper의 객체를 생성하고 사용한다.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BC3ACF-2A11-4221-AF32-DE873A58D964}"/>
              </a:ext>
            </a:extLst>
          </p:cNvPr>
          <p:cNvSpPr txBox="1"/>
          <p:nvPr/>
        </p:nvSpPr>
        <p:spPr>
          <a:xfrm>
            <a:off x="5749800" y="3843855"/>
            <a:ext cx="3482782" cy="204099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9F51BF-969E-46D3-8132-483AD9ED740F}"/>
              </a:ext>
            </a:extLst>
          </p:cNvPr>
          <p:cNvSpPr txBox="1"/>
          <p:nvPr/>
        </p:nvSpPr>
        <p:spPr>
          <a:xfrm>
            <a:off x="8494732" y="3540787"/>
            <a:ext cx="2764078" cy="2312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579258D-71B9-4CA0-B9A0-426710BD8698}"/>
              </a:ext>
            </a:extLst>
          </p:cNvPr>
          <p:cNvCxnSpPr>
            <a:cxnSpLocks/>
          </p:cNvCxnSpPr>
          <p:nvPr/>
        </p:nvCxnSpPr>
        <p:spPr>
          <a:xfrm flipV="1">
            <a:off x="8105443" y="3013334"/>
            <a:ext cx="838192" cy="16126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BB54137-F337-47EB-9D7D-F93944543203}"/>
              </a:ext>
            </a:extLst>
          </p:cNvPr>
          <p:cNvCxnSpPr>
            <a:cxnSpLocks/>
          </p:cNvCxnSpPr>
          <p:nvPr/>
        </p:nvCxnSpPr>
        <p:spPr>
          <a:xfrm flipH="1" flipV="1">
            <a:off x="9619043" y="3004675"/>
            <a:ext cx="10399" cy="4989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A79C28-71C5-46C4-92C2-2F9468E3801D}"/>
              </a:ext>
            </a:extLst>
          </p:cNvPr>
          <p:cNvCxnSpPr>
            <a:cxnSpLocks/>
          </p:cNvCxnSpPr>
          <p:nvPr/>
        </p:nvCxnSpPr>
        <p:spPr>
          <a:xfrm>
            <a:off x="8754875" y="5036299"/>
            <a:ext cx="673670" cy="32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7A0356-547D-410B-B7BE-32BBB3C5045D}"/>
              </a:ext>
            </a:extLst>
          </p:cNvPr>
          <p:cNvSpPr txBox="1"/>
          <p:nvPr/>
        </p:nvSpPr>
        <p:spPr>
          <a:xfrm>
            <a:off x="9391649" y="4559880"/>
            <a:ext cx="210242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서비스는 Mapper로 부터 데이터를 가져와 가공하거나 로직을 처리한다.</a:t>
            </a:r>
            <a:endParaRPr lang="ko-KR" altLang="en-US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93169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43825" y="176590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4066310" y="1018312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11. Controller에서 응답해주기</a:t>
            </a:r>
            <a:endParaRPr lang="ko-KR"/>
          </a:p>
        </p:txBody>
      </p:sp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B1DDDB-8656-4A5F-B9A2-C3A540C59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09" y="1585859"/>
            <a:ext cx="8250381" cy="5270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B5CC58-3712-4C7E-9A40-CA93E8BF2D26}"/>
              </a:ext>
            </a:extLst>
          </p:cNvPr>
          <p:cNvSpPr txBox="1"/>
          <p:nvPr/>
        </p:nvSpPr>
        <p:spPr>
          <a:xfrm>
            <a:off x="6993083" y="4135584"/>
            <a:ext cx="33926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/product 로 요청을 받았을 때 서비스를 </a:t>
            </a:r>
            <a:r>
              <a:rPr lang="ko-KR" altLang="en-US" sz="1400">
                <a:latin typeface="맑은 고딕"/>
                <a:ea typeface="맑은 고딕"/>
              </a:rPr>
              <a:t>이용해 작업을 마친 뒤 결과를 반환한다.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B0BC3-249D-4F03-B607-4F4EF9DAE369}"/>
              </a:ext>
            </a:extLst>
          </p:cNvPr>
          <p:cNvSpPr txBox="1"/>
          <p:nvPr/>
        </p:nvSpPr>
        <p:spPr>
          <a:xfrm>
            <a:off x="2727779" y="3064539"/>
            <a:ext cx="3110441" cy="482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6EEC6-DA07-4737-87E2-55CBAF5D4794}"/>
              </a:ext>
            </a:extLst>
          </p:cNvPr>
          <p:cNvSpPr txBox="1"/>
          <p:nvPr/>
        </p:nvSpPr>
        <p:spPr>
          <a:xfrm>
            <a:off x="5962650" y="3096492"/>
            <a:ext cx="33926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데이터 관련 로직 처리 및 가공을 위해 서비스 생성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C4D1A-BFA9-4ACF-A064-00ECC53A86A6}"/>
              </a:ext>
            </a:extLst>
          </p:cNvPr>
          <p:cNvSpPr txBox="1"/>
          <p:nvPr/>
        </p:nvSpPr>
        <p:spPr>
          <a:xfrm>
            <a:off x="2649847" y="4657811"/>
            <a:ext cx="7604509" cy="1954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3D627-8978-45E3-AA3C-A4BC162F99DE}"/>
              </a:ext>
            </a:extLst>
          </p:cNvPr>
          <p:cNvSpPr txBox="1"/>
          <p:nvPr/>
        </p:nvSpPr>
        <p:spPr>
          <a:xfrm>
            <a:off x="3134756" y="5757513"/>
            <a:ext cx="3595351" cy="222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81950-0AB2-47DB-B9BC-D18142732B9B}"/>
              </a:ext>
            </a:extLst>
          </p:cNvPr>
          <p:cNvSpPr txBox="1"/>
          <p:nvPr/>
        </p:nvSpPr>
        <p:spPr>
          <a:xfrm>
            <a:off x="6767946" y="5806788"/>
            <a:ext cx="339262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ModelAndView를 사용하게 되면 해당 </a:t>
            </a:r>
            <a:r>
              <a:rPr lang="ko-KR" altLang="en-US" sz="1400">
                <a:ea typeface="맑은 고딕"/>
              </a:rPr>
              <a:t>View로 이동과 동시에 View에 데이터를 전달할 수 있다.</a:t>
            </a:r>
            <a:endParaRPr lang="ko-KR" altLang="en-US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705347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43825" y="176590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4066310" y="1018312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12. View 생성</a:t>
            </a:r>
            <a:endParaRPr lang="ko-KR"/>
          </a:p>
        </p:txBody>
      </p:sp>
      <p:pic>
        <p:nvPicPr>
          <p:cNvPr id="2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8788CAE-7FA8-47C3-8486-128B682B7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37" y="1559542"/>
            <a:ext cx="6405994" cy="48299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7BFB8F-161E-4954-B4C9-90DBD5352A20}"/>
              </a:ext>
            </a:extLst>
          </p:cNvPr>
          <p:cNvSpPr txBox="1"/>
          <p:nvPr/>
        </p:nvSpPr>
        <p:spPr>
          <a:xfrm>
            <a:off x="5247574" y="1895561"/>
            <a:ext cx="4591145" cy="205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9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B772E535-D320-465A-834F-71B13EDBB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364" y="1604530"/>
            <a:ext cx="2770909" cy="17093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76AD29-AB48-4A55-873A-355B109943F1}"/>
              </a:ext>
            </a:extLst>
          </p:cNvPr>
          <p:cNvSpPr txBox="1"/>
          <p:nvPr/>
        </p:nvSpPr>
        <p:spPr>
          <a:xfrm>
            <a:off x="2147619" y="2960629"/>
            <a:ext cx="1439236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62B301-842F-403E-92A1-C1B59D48C444}"/>
              </a:ext>
            </a:extLst>
          </p:cNvPr>
          <p:cNvSpPr txBox="1"/>
          <p:nvPr/>
        </p:nvSpPr>
        <p:spPr>
          <a:xfrm>
            <a:off x="9564832" y="2100698"/>
            <a:ext cx="20158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JSTL 사용을 위해 선언</a:t>
            </a:r>
            <a:endParaRPr lang="ko-K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2FA0F2-CA73-4AE5-8288-5A9158FB6824}"/>
              </a:ext>
            </a:extLst>
          </p:cNvPr>
          <p:cNvSpPr txBox="1"/>
          <p:nvPr/>
        </p:nvSpPr>
        <p:spPr>
          <a:xfrm>
            <a:off x="7980218" y="3771902"/>
            <a:ext cx="304626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JSTL을 사용하면 Controller 로 부터 </a:t>
            </a:r>
            <a:r>
              <a:rPr lang="ko-KR" altLang="en-US" sz="1400">
                <a:ea typeface="맑은 고딕"/>
              </a:rPr>
              <a:t>전달받은 데이터를 View단에서 받을 수 있다.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E44485-31FD-45F8-B3FC-A9CD95FC376E}"/>
              </a:ext>
            </a:extLst>
          </p:cNvPr>
          <p:cNvSpPr txBox="1"/>
          <p:nvPr/>
        </p:nvSpPr>
        <p:spPr>
          <a:xfrm>
            <a:off x="6096164" y="4545242"/>
            <a:ext cx="3274964" cy="1374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17570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43825" y="176590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4201095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 err="1">
                  <a:ea typeface="맑은 고딕"/>
                </a:rPr>
                <a:t>MyBatis</a:t>
              </a:r>
              <a:r>
                <a:rPr lang="ko-KR" altLang="en-US" sz="4000" dirty="0">
                  <a:ea typeface="맑은 고딕"/>
                </a:rPr>
                <a:t> 적용하기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336261" y="476036"/>
              <a:ext cx="7516930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A391FD-7E8B-4567-B1E5-1921BA7D6224}"/>
              </a:ext>
            </a:extLst>
          </p:cNvPr>
          <p:cNvSpPr txBox="1"/>
          <p:nvPr/>
        </p:nvSpPr>
        <p:spPr>
          <a:xfrm>
            <a:off x="4066310" y="1018312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13. 확인</a:t>
            </a:r>
            <a:endParaRPr lang="ko-KR"/>
          </a:p>
        </p:txBody>
      </p:sp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EF2E176-53CD-46F4-A19B-D593C4A2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628" y="3155665"/>
            <a:ext cx="3877541" cy="1516485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E2DB191-FB18-4AA7-9DDD-33C527A6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628" y="1518683"/>
            <a:ext cx="3877541" cy="1439384"/>
          </a:xfrm>
          <a:prstGeom prst="rect">
            <a:avLst/>
          </a:prstGeom>
        </p:spPr>
      </p:pic>
      <p:pic>
        <p:nvPicPr>
          <p:cNvPr id="8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020F672-7D5A-4FF9-B55D-BE26C99A9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627" y="4890746"/>
            <a:ext cx="4050722" cy="13800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BBA188-D031-462E-A17A-6D8331645CF2}"/>
              </a:ext>
            </a:extLst>
          </p:cNvPr>
          <p:cNvSpPr txBox="1"/>
          <p:nvPr/>
        </p:nvSpPr>
        <p:spPr>
          <a:xfrm>
            <a:off x="4918527" y="1886901"/>
            <a:ext cx="2538940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DCC0A3-2138-458C-B403-F0A4C33D99DA}"/>
              </a:ext>
            </a:extLst>
          </p:cNvPr>
          <p:cNvSpPr txBox="1"/>
          <p:nvPr/>
        </p:nvSpPr>
        <p:spPr>
          <a:xfrm>
            <a:off x="4918526" y="3506150"/>
            <a:ext cx="2538940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570A41-6A71-45E8-AD09-60898C7D51A6}"/>
              </a:ext>
            </a:extLst>
          </p:cNvPr>
          <p:cNvSpPr txBox="1"/>
          <p:nvPr/>
        </p:nvSpPr>
        <p:spPr>
          <a:xfrm>
            <a:off x="5039753" y="5246627"/>
            <a:ext cx="2538940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7988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DC97536-148D-497D-B785-5FBEF9092098}"/>
              </a:ext>
            </a:extLst>
          </p:cNvPr>
          <p:cNvGrpSpPr/>
          <p:nvPr/>
        </p:nvGrpSpPr>
        <p:grpSpPr>
          <a:xfrm>
            <a:off x="135166" y="133295"/>
            <a:ext cx="11771700" cy="685481"/>
            <a:chOff x="135166" y="133295"/>
            <a:chExt cx="11718025" cy="685481"/>
          </a:xfrm>
        </p:grpSpPr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25A5DB54-9069-4AD1-A72E-4BDB68826E31}"/>
                </a:ext>
              </a:extLst>
            </p:cNvPr>
            <p:cNvSpPr txBox="1">
              <a:spLocks/>
            </p:cNvSpPr>
            <p:nvPr/>
          </p:nvSpPr>
          <p:spPr>
            <a:xfrm>
              <a:off x="135166" y="133295"/>
              <a:ext cx="2429756" cy="6854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latin typeface="맑은 고딕" panose="020B0503020000020004" pitchFamily="50" charset="-127"/>
                </a:rPr>
                <a:t>Java </a:t>
              </a:r>
              <a:r>
                <a:rPr lang="ko-KR" altLang="en-US" sz="4000" dirty="0">
                  <a:latin typeface="맑은 고딕" panose="020B0503020000020004" pitchFamily="50" charset="-127"/>
                </a:rPr>
                <a:t>설치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1E53E15-27DD-433A-B6C9-36AF223C1C0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564922" y="476036"/>
              <a:ext cx="9288269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15C99B-45EB-4FCF-BC8F-5A7A6655B9BB}"/>
              </a:ext>
            </a:extLst>
          </p:cNvPr>
          <p:cNvSpPr txBox="1"/>
          <p:nvPr/>
        </p:nvSpPr>
        <p:spPr>
          <a:xfrm>
            <a:off x="2158180" y="1316756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다운로드 받은 설치 파일 실행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E28AE1-6CFB-4EF4-B2DB-1FED3ABF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64" y="2148351"/>
            <a:ext cx="6695621" cy="40705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0DA592-F7FF-4FCF-8F91-F173C99A1EB9}"/>
              </a:ext>
            </a:extLst>
          </p:cNvPr>
          <p:cNvSpPr/>
          <p:nvPr/>
        </p:nvSpPr>
        <p:spPr>
          <a:xfrm>
            <a:off x="4028768" y="3534137"/>
            <a:ext cx="2067232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075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3413</TotalTime>
  <Words>1887</Words>
  <Application>Microsoft Office PowerPoint</Application>
  <PresentationFormat>와이드스크린</PresentationFormat>
  <Paragraphs>405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4" baseType="lpstr">
      <vt:lpstr>-apple-system</vt:lpstr>
      <vt:lpstr>맑은 고딕</vt:lpstr>
      <vt:lpstr>맑은 고딕</vt:lpstr>
      <vt:lpstr>Arial</vt:lpstr>
      <vt:lpstr>Wingdings</vt:lpstr>
      <vt:lpstr>Office 테마</vt:lpstr>
      <vt:lpstr>2. 프로젝트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 프로젝트 설정</dc:title>
  <dc:creator>신 도현</dc:creator>
  <cp:lastModifiedBy>USER</cp:lastModifiedBy>
  <cp:revision>1461</cp:revision>
  <dcterms:created xsi:type="dcterms:W3CDTF">2021-07-17T15:06:22Z</dcterms:created>
  <dcterms:modified xsi:type="dcterms:W3CDTF">2022-06-28T07:23:14Z</dcterms:modified>
</cp:coreProperties>
</file>